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pg" ContentType="image/jpg"/>
  <Override PartName="/ppt/media/image30.jpg" ContentType="image/jpg"/>
  <Override PartName="/ppt/media/image41.jpg" ContentType="image/jpg"/>
  <Override PartName="/ppt/media/image4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  <p:sldId id="263" r:id="rId9"/>
    <p:sldId id="265" r:id="rId10"/>
    <p:sldId id="270" r:id="rId11"/>
    <p:sldId id="269" r:id="rId12"/>
    <p:sldId id="271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94F"/>
    <a:srgbClr val="FD5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3780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3377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8361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57213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1073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4937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89713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3259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47832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1718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24854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85C1-1B17-44C8-91F4-0A4841A6C16C}" type="datetimeFigureOut">
              <a:rPr lang="sr-Latn-ME" smtClean="0"/>
              <a:t>15.2.2022.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FD5BF-D1F5-4CAB-B3E1-1458619BB742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1580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12" Type="http://schemas.openxmlformats.org/officeDocument/2006/relationships/image" Target="../media/image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3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g"/><Relationship Id="rId1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19618" y="2731606"/>
            <a:ext cx="8876287" cy="1534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VAŠ DIGITALNI PARTNER U ZAPOŠLJAVANJU</a:t>
            </a:r>
            <a:endParaRPr lang="sr-Latn-ME" sz="5400" b="1" dirty="0">
              <a:solidFill>
                <a:srgbClr val="FD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7" b="14740"/>
          <a:stretch/>
        </p:blipFill>
        <p:spPr>
          <a:xfrm>
            <a:off x="3627987" y="347279"/>
            <a:ext cx="4744006" cy="19875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559224" y="4885419"/>
            <a:ext cx="1536475" cy="3020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i="1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Powered by:</a:t>
            </a:r>
            <a:endParaRPr lang="sr-Latn-ME" sz="1400" i="1" dirty="0"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34104" y="5187456"/>
            <a:ext cx="6847311" cy="892446"/>
            <a:chOff x="2123135" y="5744267"/>
            <a:chExt cx="8545135" cy="1113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646" y="6029951"/>
              <a:ext cx="1975328" cy="4257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255" y="5939646"/>
              <a:ext cx="1781226" cy="9183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387" y="6029951"/>
              <a:ext cx="1577369" cy="525790"/>
            </a:xfrm>
            <a:prstGeom prst="rect">
              <a:avLst/>
            </a:prstGeom>
          </p:spPr>
        </p:pic>
        <p:sp>
          <p:nvSpPr>
            <p:cNvPr id="11" name="Left Brace 10"/>
            <p:cNvSpPr/>
            <p:nvPr/>
          </p:nvSpPr>
          <p:spPr>
            <a:xfrm rot="5400000">
              <a:off x="6319828" y="1547574"/>
              <a:ext cx="151750" cy="8545135"/>
            </a:xfrm>
            <a:prstGeom prst="leftBrace">
              <a:avLst>
                <a:gd name="adj1" fmla="val 8333"/>
                <a:gd name="adj2" fmla="val 50151"/>
              </a:avLst>
            </a:prstGeom>
            <a:ln w="19050">
              <a:solidFill>
                <a:srgbClr val="06294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ME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040243" y="6376134"/>
            <a:ext cx="9894821" cy="3456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AUTORSKA PRAVA:  Minuta Consulting doo | 2021</a:t>
            </a:r>
            <a:endParaRPr lang="sr-Latn-ME" sz="1200" dirty="0" smtClean="0">
              <a:solidFill>
                <a:srgbClr val="06294F"/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pPr algn="r"/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Ovu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prezentaciju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nije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dozvoljeno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dijeliti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čuvati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niti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koristiti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djelimično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informacije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iz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nje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bez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prethodnog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odobrenja</a:t>
            </a:r>
            <a:r>
              <a:rPr lang="en-US" sz="1200" dirty="0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sz="1200" dirty="0" err="1" smtClean="0">
                <a:solidFill>
                  <a:srgbClr val="06294F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autora</a:t>
            </a:r>
            <a:endParaRPr lang="sr-Latn-ME" sz="1200" dirty="0">
              <a:solidFill>
                <a:srgbClr val="06294F"/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KOMBINUJTE JOBIRI SA DRUGIM METODAMA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926" y="6333386"/>
            <a:ext cx="8625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600" i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ertifikovani NBI Practitioner: Bojana Perović, osnivačica «Minuta Consulting doo»</a:t>
            </a:r>
            <a:endParaRPr lang="it-IT" sz="1600" i="1" dirty="0">
              <a:solidFill>
                <a:srgbClr val="FD57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68"/>
          <p:cNvSpPr txBox="1"/>
          <p:nvPr/>
        </p:nvSpPr>
        <p:spPr>
          <a:xfrm>
            <a:off x="2292825" y="2184711"/>
            <a:ext cx="946320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5400" b="1" dirty="0" err="1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Neethling</a:t>
            </a:r>
            <a:r>
              <a:rPr lang="en-US" sz="5400" b="1" dirty="0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Brain Instrument</a:t>
            </a:r>
            <a:endParaRPr sz="1100" b="1" dirty="0">
              <a:solidFill>
                <a:srgbClr val="0629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850" y="3335204"/>
            <a:ext cx="11062178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Spoznaja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ličnih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sklonosti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razmišljanju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posluži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izvrstan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pokazatelj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podobnosti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poziciju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konkuriše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" algn="r">
              <a:lnSpc>
                <a:spcPct val="100000"/>
              </a:lnSpc>
              <a:spcBef>
                <a:spcPts val="100"/>
              </a:spcBef>
            </a:pPr>
            <a:endParaRPr lang="en-US" sz="36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instrumenti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omogućavaju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da,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odgovori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jednostavan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upitnik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trajanju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15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minuta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saznate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razmišlja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2000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</a:t>
            </a:r>
            <a:r>
              <a:rPr lang="en-US" sz="20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NJEGOV MOZAK RADI</a:t>
            </a:r>
            <a:r>
              <a:rPr lang="en-US" sz="2000" b="1" i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otkrijete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li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našli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pravog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zaposlenog</a:t>
            </a:r>
            <a:r>
              <a:rPr lang="en-US" sz="2000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i="1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BI™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0" y="2661313"/>
            <a:ext cx="2089733" cy="15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KOMBINUJTE JOBIRI SA DRUGIM METODAMA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84" name="object 68"/>
          <p:cNvSpPr txBox="1"/>
          <p:nvPr/>
        </p:nvSpPr>
        <p:spPr>
          <a:xfrm>
            <a:off x="2292825" y="2184711"/>
            <a:ext cx="946320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5400" b="1" dirty="0" err="1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5400" b="1" dirty="0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branding</a:t>
            </a:r>
            <a:endParaRPr sz="1100" b="1" dirty="0">
              <a:solidFill>
                <a:srgbClr val="0629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0681" y="3335204"/>
            <a:ext cx="7675346" cy="307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Vašoj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kompaniji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pričaju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jedinstvenu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oslikava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samog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preduzeća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5715" algn="r">
              <a:lnSpc>
                <a:spcPct val="100000"/>
              </a:lnSpc>
              <a:spcBef>
                <a:spcPts val="100"/>
              </a:spcBef>
            </a:pPr>
            <a:endParaRPr lang="en-US" sz="24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usaglašeni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pozivaju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svakog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čitaoca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nađe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njihovom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predstavljajući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poželjnog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poslodavca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6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7" y="3152532"/>
            <a:ext cx="3070746" cy="30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KOMBINUJTE JOBIRI SA DRUGIM METODAMA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84" name="object 68"/>
          <p:cNvSpPr txBox="1"/>
          <p:nvPr/>
        </p:nvSpPr>
        <p:spPr>
          <a:xfrm>
            <a:off x="2292825" y="2184711"/>
            <a:ext cx="946320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5400" b="1" dirty="0" err="1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Kreativno</a:t>
            </a:r>
            <a:r>
              <a:rPr lang="en-US" sz="5400" b="1" dirty="0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pisanje</a:t>
            </a:r>
            <a:endParaRPr sz="1100" b="1" dirty="0">
              <a:solidFill>
                <a:srgbClr val="0629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3940" y="3398091"/>
            <a:ext cx="6651765" cy="307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Kreativni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nesvakidašnji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oglasi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kandidatima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dohvat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uspješnih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regrutacije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selekcije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kadrova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5715" algn="r">
              <a:lnSpc>
                <a:spcPct val="100000"/>
              </a:lnSpc>
              <a:spcBef>
                <a:spcPts val="100"/>
              </a:spcBef>
            </a:pPr>
            <a:endParaRPr lang="en-US" sz="24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" algn="r">
              <a:lnSpc>
                <a:spcPct val="100000"/>
              </a:lnSpc>
              <a:spcBef>
                <a:spcPts val="100"/>
              </a:spcBef>
            </a:pP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Pomažemo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sastavite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oglas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prezentaciju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govori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jezikom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ciljne</a:t>
            </a:r>
            <a:r>
              <a:rPr lang="en-US" sz="2400" b="1" i="1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/>
          <a:stretch/>
        </p:blipFill>
        <p:spPr>
          <a:xfrm>
            <a:off x="539087" y="2080874"/>
            <a:ext cx="4217158" cy="49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6674" y="2637359"/>
            <a:ext cx="3554095" cy="5765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Investitore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Pubblico: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Parco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scientifico </a:t>
            </a:r>
            <a:r>
              <a:rPr sz="1800" spc="-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tecnologico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MIUR</a:t>
            </a:r>
            <a:endParaRPr sz="1800" dirty="0">
              <a:latin typeface="Corbel"/>
              <a:cs typeface="Corbe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83032" y="3224387"/>
            <a:ext cx="6268565" cy="1434683"/>
            <a:chOff x="6758939" y="3294380"/>
            <a:chExt cx="6585898" cy="1325880"/>
          </a:xfrm>
        </p:grpSpPr>
        <p:sp>
          <p:nvSpPr>
            <p:cNvPr id="7" name="object 7"/>
            <p:cNvSpPr/>
            <p:nvPr/>
          </p:nvSpPr>
          <p:spPr>
            <a:xfrm>
              <a:off x="6758939" y="3294380"/>
              <a:ext cx="4635500" cy="1325880"/>
            </a:xfrm>
            <a:custGeom>
              <a:avLst/>
              <a:gdLst/>
              <a:ahLst/>
              <a:cxnLst/>
              <a:rect l="l" t="t" r="r" b="b"/>
              <a:pathLst>
                <a:path w="4635500" h="1325879">
                  <a:moveTo>
                    <a:pt x="4635500" y="0"/>
                  </a:moveTo>
                  <a:lnTo>
                    <a:pt x="0" y="0"/>
                  </a:lnTo>
                  <a:lnTo>
                    <a:pt x="0" y="1325880"/>
                  </a:lnTo>
                  <a:lnTo>
                    <a:pt x="4635500" y="1325880"/>
                  </a:lnTo>
                  <a:lnTo>
                    <a:pt x="4635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8939" y="3294380"/>
              <a:ext cx="4635500" cy="1325880"/>
            </a:xfrm>
            <a:custGeom>
              <a:avLst/>
              <a:gdLst/>
              <a:ahLst/>
              <a:cxnLst/>
              <a:rect l="l" t="t" r="r" b="b"/>
              <a:pathLst>
                <a:path w="4635500" h="1325879">
                  <a:moveTo>
                    <a:pt x="0" y="0"/>
                  </a:moveTo>
                  <a:lnTo>
                    <a:pt x="4635500" y="0"/>
                  </a:lnTo>
                  <a:lnTo>
                    <a:pt x="4635500" y="1325880"/>
                  </a:lnTo>
                  <a:lnTo>
                    <a:pt x="0" y="132588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0659" y="3509363"/>
              <a:ext cx="2544178" cy="75421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5947" y="3769171"/>
              <a:ext cx="2717930" cy="82862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1" name="object 11"/>
          <p:cNvGrpSpPr/>
          <p:nvPr/>
        </p:nvGrpSpPr>
        <p:grpSpPr>
          <a:xfrm>
            <a:off x="1392397" y="3746820"/>
            <a:ext cx="3743373" cy="2439076"/>
            <a:chOff x="569543" y="3002713"/>
            <a:chExt cx="4774617" cy="3431278"/>
          </a:xfrm>
        </p:grpSpPr>
        <p:sp>
          <p:nvSpPr>
            <p:cNvPr id="13" name="object 13"/>
            <p:cNvSpPr/>
            <p:nvPr/>
          </p:nvSpPr>
          <p:spPr>
            <a:xfrm>
              <a:off x="708660" y="3289300"/>
              <a:ext cx="4635500" cy="1236980"/>
            </a:xfrm>
            <a:custGeom>
              <a:avLst/>
              <a:gdLst/>
              <a:ahLst/>
              <a:cxnLst/>
              <a:rect l="l" t="t" r="r" b="b"/>
              <a:pathLst>
                <a:path w="4635500" h="1236979">
                  <a:moveTo>
                    <a:pt x="0" y="0"/>
                  </a:moveTo>
                  <a:lnTo>
                    <a:pt x="4635500" y="0"/>
                  </a:lnTo>
                  <a:lnTo>
                    <a:pt x="4635500" y="1236980"/>
                  </a:lnTo>
                  <a:lnTo>
                    <a:pt x="0" y="123698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543" y="5417991"/>
              <a:ext cx="1783079" cy="1016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0954" y="3002713"/>
              <a:ext cx="1692566" cy="147982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729624" y="5052121"/>
            <a:ext cx="3551897" cy="1474153"/>
            <a:chOff x="708660" y="4872948"/>
            <a:chExt cx="4635500" cy="1833960"/>
          </a:xfrm>
        </p:grpSpPr>
        <p:sp>
          <p:nvSpPr>
            <p:cNvPr id="17" name="object 17"/>
            <p:cNvSpPr/>
            <p:nvPr/>
          </p:nvSpPr>
          <p:spPr>
            <a:xfrm>
              <a:off x="708660" y="5128259"/>
              <a:ext cx="4635500" cy="1323340"/>
            </a:xfrm>
            <a:custGeom>
              <a:avLst/>
              <a:gdLst/>
              <a:ahLst/>
              <a:cxnLst/>
              <a:rect l="l" t="t" r="r" b="b"/>
              <a:pathLst>
                <a:path w="4635500" h="1323339">
                  <a:moveTo>
                    <a:pt x="4635500" y="0"/>
                  </a:moveTo>
                  <a:lnTo>
                    <a:pt x="0" y="0"/>
                  </a:lnTo>
                  <a:lnTo>
                    <a:pt x="0" y="1323340"/>
                  </a:lnTo>
                  <a:lnTo>
                    <a:pt x="4635500" y="1323340"/>
                  </a:lnTo>
                  <a:lnTo>
                    <a:pt x="4635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8660" y="5128259"/>
              <a:ext cx="4635500" cy="1323340"/>
            </a:xfrm>
            <a:custGeom>
              <a:avLst/>
              <a:gdLst/>
              <a:ahLst/>
              <a:cxnLst/>
              <a:rect l="l" t="t" r="r" b="b"/>
              <a:pathLst>
                <a:path w="4635500" h="1323339">
                  <a:moveTo>
                    <a:pt x="0" y="0"/>
                  </a:moveTo>
                  <a:lnTo>
                    <a:pt x="4635500" y="0"/>
                  </a:lnTo>
                  <a:lnTo>
                    <a:pt x="4635500" y="1323340"/>
                  </a:lnTo>
                  <a:lnTo>
                    <a:pt x="0" y="132334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1471" y="4872948"/>
              <a:ext cx="1583492" cy="18339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" name="object 20"/>
          <p:cNvSpPr txBox="1"/>
          <p:nvPr/>
        </p:nvSpPr>
        <p:spPr>
          <a:xfrm>
            <a:off x="786674" y="4752401"/>
            <a:ext cx="2335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Investitore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indipendente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8174" y="2811358"/>
            <a:ext cx="1061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st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23367" y="4831234"/>
            <a:ext cx="5419871" cy="1654727"/>
            <a:chOff x="6758939" y="5158739"/>
            <a:chExt cx="4635500" cy="1325880"/>
          </a:xfrm>
        </p:grpSpPr>
        <p:sp>
          <p:nvSpPr>
            <p:cNvPr id="23" name="object 23"/>
            <p:cNvSpPr/>
            <p:nvPr/>
          </p:nvSpPr>
          <p:spPr>
            <a:xfrm>
              <a:off x="6758939" y="5158739"/>
              <a:ext cx="4635500" cy="1325880"/>
            </a:xfrm>
            <a:custGeom>
              <a:avLst/>
              <a:gdLst/>
              <a:ahLst/>
              <a:cxnLst/>
              <a:rect l="l" t="t" r="r" b="b"/>
              <a:pathLst>
                <a:path w="4635500" h="1325879">
                  <a:moveTo>
                    <a:pt x="4635500" y="0"/>
                  </a:moveTo>
                  <a:lnTo>
                    <a:pt x="0" y="0"/>
                  </a:lnTo>
                  <a:lnTo>
                    <a:pt x="0" y="1325880"/>
                  </a:lnTo>
                  <a:lnTo>
                    <a:pt x="4635500" y="1325880"/>
                  </a:lnTo>
                  <a:lnTo>
                    <a:pt x="4635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58939" y="5158739"/>
              <a:ext cx="4635500" cy="1325880"/>
            </a:xfrm>
            <a:custGeom>
              <a:avLst/>
              <a:gdLst/>
              <a:ahLst/>
              <a:cxnLst/>
              <a:rect l="l" t="t" r="r" b="b"/>
              <a:pathLst>
                <a:path w="4635500" h="1325879">
                  <a:moveTo>
                    <a:pt x="0" y="0"/>
                  </a:moveTo>
                  <a:lnTo>
                    <a:pt x="4635500" y="0"/>
                  </a:lnTo>
                  <a:lnTo>
                    <a:pt x="4635500" y="1325880"/>
                  </a:lnTo>
                  <a:lnTo>
                    <a:pt x="0" y="132588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8052" y="5621850"/>
              <a:ext cx="1938019" cy="7518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52337" y="5532336"/>
              <a:ext cx="1442719" cy="75183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" name="object 27"/>
          <p:cNvSpPr txBox="1"/>
          <p:nvPr/>
        </p:nvSpPr>
        <p:spPr>
          <a:xfrm>
            <a:off x="6838224" y="4752401"/>
            <a:ext cx="732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art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57815" y="6530171"/>
            <a:ext cx="20339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  <a:tabLst>
                <a:tab pos="1846580" algn="l"/>
              </a:tabLst>
            </a:pP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Copia</a:t>
            </a:r>
            <a:r>
              <a:rPr sz="1575" spc="37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riservata</a:t>
            </a:r>
            <a:r>
              <a:rPr sz="1575" spc="-22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7" baseline="264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75" spc="22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confidenziale	</a:t>
            </a:r>
            <a:fld id="{81D60167-4931-47E6-BA6A-407CBD079E47}" type="slidenum">
              <a:rPr sz="1200" dirty="0">
                <a:solidFill>
                  <a:srgbClr val="FFFFFF"/>
                </a:solidFill>
                <a:latin typeface="Corbel"/>
                <a:cs typeface="Corbel"/>
              </a:rPr>
              <a:t>13</a:t>
            </a:fld>
            <a:endParaRPr sz="1200">
              <a:latin typeface="Corbel"/>
              <a:cs typeface="Corbe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" y="177421"/>
            <a:ext cx="12192001" cy="1196557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31" name="object 2"/>
          <p:cNvSpPr txBox="1">
            <a:spLocks/>
          </p:cNvSpPr>
          <p:nvPr/>
        </p:nvSpPr>
        <p:spPr>
          <a:xfrm>
            <a:off x="286603" y="388226"/>
            <a:ext cx="8338782" cy="692497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INVESTITORI I PARTNERI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0"/>
            <a:ext cx="3023716" cy="17006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92" y="2292770"/>
            <a:ext cx="2936008" cy="6328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98" y="2019729"/>
            <a:ext cx="2647504" cy="13649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4" y="2223315"/>
            <a:ext cx="2344504" cy="781502"/>
          </a:xfrm>
          <a:prstGeom prst="rect">
            <a:avLst/>
          </a:prstGeom>
        </p:spPr>
      </p:pic>
      <p:pic>
        <p:nvPicPr>
          <p:cNvPr id="2050" name="Picture 2" descr="https://smart4all-project.eu/wp-content/uploads/2020/03/logo4-295x218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0" y="3623725"/>
            <a:ext cx="1734629" cy="128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6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044" y="5634897"/>
            <a:ext cx="1596767" cy="895274"/>
          </a:xfrm>
          <a:prstGeom prst="rect">
            <a:avLst/>
          </a:prstGeom>
          <a:ln>
            <a:noFill/>
          </a:ln>
        </p:spPr>
      </p:pic>
      <p:grpSp>
        <p:nvGrpSpPr>
          <p:cNvPr id="7" name="object 7"/>
          <p:cNvGrpSpPr/>
          <p:nvPr/>
        </p:nvGrpSpPr>
        <p:grpSpPr>
          <a:xfrm>
            <a:off x="-133094" y="5479812"/>
            <a:ext cx="3054015" cy="1019297"/>
            <a:chOff x="3129279" y="4345940"/>
            <a:chExt cx="2001520" cy="6680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439" y="4356100"/>
              <a:ext cx="1981200" cy="6477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object 9"/>
            <p:cNvSpPr/>
            <p:nvPr/>
          </p:nvSpPr>
          <p:spPr>
            <a:xfrm>
              <a:off x="3134359" y="4351020"/>
              <a:ext cx="1991360" cy="657860"/>
            </a:xfrm>
            <a:custGeom>
              <a:avLst/>
              <a:gdLst/>
              <a:ahLst/>
              <a:cxnLst/>
              <a:rect l="l" t="t" r="r" b="b"/>
              <a:pathLst>
                <a:path w="1991360" h="657860">
                  <a:moveTo>
                    <a:pt x="0" y="0"/>
                  </a:moveTo>
                  <a:lnTo>
                    <a:pt x="1991360" y="0"/>
                  </a:lnTo>
                  <a:lnTo>
                    <a:pt x="1991360" y="657859"/>
                  </a:lnTo>
                  <a:lnTo>
                    <a:pt x="0" y="657859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33359" y="5122602"/>
            <a:ext cx="166941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Vincitore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dei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bandi: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(1) </a:t>
            </a:r>
            <a:r>
              <a:rPr sz="1400" spc="-2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Ricerca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Innovazione</a:t>
            </a:r>
            <a:endParaRPr sz="1400">
              <a:latin typeface="Corbel"/>
              <a:cs typeface="Corbel"/>
            </a:endParaRPr>
          </a:p>
          <a:p>
            <a:pPr marL="58610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(2)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PID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38875" y="5122602"/>
            <a:ext cx="145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Vincitore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del</a:t>
            </a:r>
            <a:r>
              <a:rPr sz="1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bando </a:t>
            </a:r>
            <a:r>
              <a:rPr sz="1400" spc="-2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In4startFVG</a:t>
            </a:r>
            <a:r>
              <a:rPr sz="14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2017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69578" y="4112455"/>
            <a:ext cx="3162532" cy="1019297"/>
            <a:chOff x="876300" y="4345940"/>
            <a:chExt cx="2072639" cy="6680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460" y="4356100"/>
              <a:ext cx="2052319" cy="6477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object 16"/>
            <p:cNvSpPr/>
            <p:nvPr/>
          </p:nvSpPr>
          <p:spPr>
            <a:xfrm>
              <a:off x="881380" y="4351020"/>
              <a:ext cx="2062480" cy="657860"/>
            </a:xfrm>
            <a:custGeom>
              <a:avLst/>
              <a:gdLst/>
              <a:ahLst/>
              <a:cxnLst/>
              <a:rect l="l" t="t" r="r" b="b"/>
              <a:pathLst>
                <a:path w="2062480" h="657860">
                  <a:moveTo>
                    <a:pt x="0" y="0"/>
                  </a:moveTo>
                  <a:lnTo>
                    <a:pt x="2062480" y="0"/>
                  </a:lnTo>
                  <a:lnTo>
                    <a:pt x="2062480" y="657859"/>
                  </a:lnTo>
                  <a:lnTo>
                    <a:pt x="0" y="657859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773680" y="5852415"/>
            <a:ext cx="1000760" cy="659765"/>
            <a:chOff x="7967980" y="4359325"/>
            <a:chExt cx="1000760" cy="65976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5620" y="4359325"/>
              <a:ext cx="477519" cy="4361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67980" y="4780280"/>
              <a:ext cx="1000759" cy="23875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805643" y="2859690"/>
            <a:ext cx="17989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Finalista</a:t>
            </a:r>
            <a:r>
              <a:rPr sz="1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Social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Innovation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Tournament </a:t>
            </a:r>
            <a:r>
              <a:rPr sz="1400" spc="-2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(31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paesi Europei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coinvolti)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16828" y="2859690"/>
            <a:ext cx="17526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Vincitore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bando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per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soluzioni</a:t>
            </a:r>
            <a:r>
              <a:rPr sz="1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che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risolvono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 sfide sociali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nei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contesti </a:t>
            </a:r>
            <a:r>
              <a:rPr sz="1400" spc="-2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urbani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europei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17543" y="2859690"/>
            <a:ext cx="152590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Vincitore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del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Premio </a:t>
            </a:r>
            <a:r>
              <a:rPr sz="1400" spc="-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Forum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PA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Challenge </a:t>
            </a:r>
            <a:r>
              <a:rPr sz="1400" spc="-2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2019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(selezionati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endParaRPr sz="1400" dirty="0">
              <a:latin typeface="Corbel"/>
              <a:cs typeface="Corbel"/>
            </a:endParaRPr>
          </a:p>
          <a:p>
            <a:pPr marL="235585" algn="just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1.147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progetti)</a:t>
            </a:r>
            <a:endParaRPr sz="1400" dirty="0">
              <a:latin typeface="Corbel"/>
              <a:cs typeface="Corbe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9920" y="2859690"/>
            <a:ext cx="174498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Challenge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Winner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di 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EUvsVIRUS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(selezionati </a:t>
            </a:r>
            <a:r>
              <a:rPr sz="1400" spc="-2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tra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2.164</a:t>
            </a:r>
            <a:r>
              <a:rPr sz="14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progetti</a:t>
            </a:r>
            <a:r>
              <a:rPr sz="1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livello</a:t>
            </a:r>
            <a:r>
              <a:rPr sz="14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EU)</a:t>
            </a:r>
            <a:endParaRPr sz="1400" dirty="0">
              <a:latin typeface="Corbel"/>
              <a:cs typeface="Corbe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95170" y="3935743"/>
            <a:ext cx="4196830" cy="274808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8978" y="1925257"/>
            <a:ext cx="2449354" cy="1326476"/>
          </a:xfrm>
          <a:prstGeom prst="rect">
            <a:avLst/>
          </a:prstGeom>
          <a:ln>
            <a:noFill/>
          </a:ln>
        </p:spPr>
      </p:pic>
      <p:grpSp>
        <p:nvGrpSpPr>
          <p:cNvPr id="32" name="object 32"/>
          <p:cNvGrpSpPr/>
          <p:nvPr/>
        </p:nvGrpSpPr>
        <p:grpSpPr>
          <a:xfrm>
            <a:off x="5535757" y="2380434"/>
            <a:ext cx="3238439" cy="1319123"/>
            <a:chOff x="7472680" y="2005210"/>
            <a:chExt cx="2122387" cy="864518"/>
          </a:xfrm>
        </p:grpSpPr>
        <p:sp>
          <p:nvSpPr>
            <p:cNvPr id="33" name="object 33"/>
            <p:cNvSpPr/>
            <p:nvPr/>
          </p:nvSpPr>
          <p:spPr>
            <a:xfrm>
              <a:off x="7472680" y="2153919"/>
              <a:ext cx="2049780" cy="647700"/>
            </a:xfrm>
            <a:custGeom>
              <a:avLst/>
              <a:gdLst/>
              <a:ahLst/>
              <a:cxnLst/>
              <a:rect l="l" t="t" r="r" b="b"/>
              <a:pathLst>
                <a:path w="2049779" h="647700">
                  <a:moveTo>
                    <a:pt x="2049779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49779" y="647700"/>
                  </a:lnTo>
                  <a:lnTo>
                    <a:pt x="20497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72680" y="2153919"/>
              <a:ext cx="2049780" cy="647700"/>
            </a:xfrm>
            <a:custGeom>
              <a:avLst/>
              <a:gdLst/>
              <a:ahLst/>
              <a:cxnLst/>
              <a:rect l="l" t="t" r="r" b="b"/>
              <a:pathLst>
                <a:path w="2049779" h="647700">
                  <a:moveTo>
                    <a:pt x="0" y="0"/>
                  </a:moveTo>
                  <a:lnTo>
                    <a:pt x="2049779" y="0"/>
                  </a:lnTo>
                  <a:lnTo>
                    <a:pt x="2049779" y="647700"/>
                  </a:lnTo>
                  <a:lnTo>
                    <a:pt x="0" y="64770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4707" y="2005210"/>
              <a:ext cx="1610360" cy="86451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object 36"/>
          <p:cNvGrpSpPr/>
          <p:nvPr/>
        </p:nvGrpSpPr>
        <p:grpSpPr>
          <a:xfrm>
            <a:off x="3200924" y="1810906"/>
            <a:ext cx="3147029" cy="1623898"/>
            <a:chOff x="5257800" y="1945640"/>
            <a:chExt cx="2062480" cy="1064260"/>
          </a:xfrm>
        </p:grpSpPr>
        <p:sp>
          <p:nvSpPr>
            <p:cNvPr id="37" name="object 37"/>
            <p:cNvSpPr/>
            <p:nvPr/>
          </p:nvSpPr>
          <p:spPr>
            <a:xfrm>
              <a:off x="5262880" y="2166620"/>
              <a:ext cx="2052320" cy="647700"/>
            </a:xfrm>
            <a:custGeom>
              <a:avLst/>
              <a:gdLst/>
              <a:ahLst/>
              <a:cxnLst/>
              <a:rect l="l" t="t" r="r" b="b"/>
              <a:pathLst>
                <a:path w="2052320" h="647700">
                  <a:moveTo>
                    <a:pt x="205232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52320" y="647700"/>
                  </a:lnTo>
                  <a:lnTo>
                    <a:pt x="205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62880" y="2166620"/>
              <a:ext cx="2052320" cy="647700"/>
            </a:xfrm>
            <a:custGeom>
              <a:avLst/>
              <a:gdLst/>
              <a:ahLst/>
              <a:cxnLst/>
              <a:rect l="l" t="t" r="r" b="b"/>
              <a:pathLst>
                <a:path w="2052320" h="647700">
                  <a:moveTo>
                    <a:pt x="0" y="0"/>
                  </a:moveTo>
                  <a:lnTo>
                    <a:pt x="2052320" y="0"/>
                  </a:lnTo>
                  <a:lnTo>
                    <a:pt x="2052320" y="647700"/>
                  </a:lnTo>
                  <a:lnTo>
                    <a:pt x="0" y="64770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5779" y="1945640"/>
              <a:ext cx="1366519" cy="106425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object 40"/>
          <p:cNvGrpSpPr/>
          <p:nvPr/>
        </p:nvGrpSpPr>
        <p:grpSpPr>
          <a:xfrm>
            <a:off x="2400642" y="2429146"/>
            <a:ext cx="3127652" cy="1606413"/>
            <a:chOff x="3055619" y="2166619"/>
            <a:chExt cx="2049780" cy="1052801"/>
          </a:xfrm>
        </p:grpSpPr>
        <p:sp>
          <p:nvSpPr>
            <p:cNvPr id="42" name="object 42"/>
            <p:cNvSpPr/>
            <p:nvPr/>
          </p:nvSpPr>
          <p:spPr>
            <a:xfrm>
              <a:off x="3055619" y="2166619"/>
              <a:ext cx="2049780" cy="647700"/>
            </a:xfrm>
            <a:custGeom>
              <a:avLst/>
              <a:gdLst/>
              <a:ahLst/>
              <a:cxnLst/>
              <a:rect l="l" t="t" r="r" b="b"/>
              <a:pathLst>
                <a:path w="2049779" h="647700">
                  <a:moveTo>
                    <a:pt x="0" y="0"/>
                  </a:moveTo>
                  <a:lnTo>
                    <a:pt x="2049780" y="0"/>
                  </a:lnTo>
                  <a:lnTo>
                    <a:pt x="2049780" y="647700"/>
                  </a:lnTo>
                  <a:lnTo>
                    <a:pt x="0" y="64770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 u="sng"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27674" y="2696181"/>
              <a:ext cx="1450339" cy="52323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4" name="object 44"/>
          <p:cNvGrpSpPr/>
          <p:nvPr/>
        </p:nvGrpSpPr>
        <p:grpSpPr>
          <a:xfrm>
            <a:off x="8849299" y="2255691"/>
            <a:ext cx="3147030" cy="1003794"/>
            <a:chOff x="9674859" y="2148839"/>
            <a:chExt cx="2062480" cy="657860"/>
          </a:xfrm>
        </p:grpSpPr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18699" y="2184400"/>
              <a:ext cx="1574799" cy="612139"/>
            </a:xfrm>
            <a:prstGeom prst="rect">
              <a:avLst/>
            </a:prstGeom>
            <a:ln>
              <a:noFill/>
            </a:ln>
          </p:spPr>
        </p:pic>
        <p:sp>
          <p:nvSpPr>
            <p:cNvPr id="46" name="object 46"/>
            <p:cNvSpPr/>
            <p:nvPr/>
          </p:nvSpPr>
          <p:spPr>
            <a:xfrm>
              <a:off x="9679939" y="2153919"/>
              <a:ext cx="2052320" cy="647700"/>
            </a:xfrm>
            <a:custGeom>
              <a:avLst/>
              <a:gdLst/>
              <a:ahLst/>
              <a:cxnLst/>
              <a:rect l="l" t="t" r="r" b="b"/>
              <a:pathLst>
                <a:path w="2052320" h="647700">
                  <a:moveTo>
                    <a:pt x="205232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052320" y="647700"/>
                  </a:lnTo>
                  <a:lnTo>
                    <a:pt x="2052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679939" y="2153919"/>
              <a:ext cx="2052320" cy="647700"/>
            </a:xfrm>
            <a:custGeom>
              <a:avLst/>
              <a:gdLst/>
              <a:ahLst/>
              <a:cxnLst/>
              <a:rect l="l" t="t" r="r" b="b"/>
              <a:pathLst>
                <a:path w="2052320" h="647700">
                  <a:moveTo>
                    <a:pt x="0" y="0"/>
                  </a:moveTo>
                  <a:lnTo>
                    <a:pt x="2052320" y="0"/>
                  </a:lnTo>
                  <a:lnTo>
                    <a:pt x="2052320" y="647700"/>
                  </a:lnTo>
                  <a:lnTo>
                    <a:pt x="0" y="647700"/>
                  </a:lnTo>
                  <a:lnTo>
                    <a:pt x="0" y="0"/>
                  </a:lnTo>
                  <a:close/>
                </a:path>
              </a:pathLst>
            </a:custGeom>
            <a:ln w="1016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36480" y="2189479"/>
              <a:ext cx="1539238" cy="59943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1" name="object 5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15609" y="4271703"/>
            <a:ext cx="2217203" cy="944889"/>
          </a:xfrm>
          <a:prstGeom prst="rect">
            <a:avLst/>
          </a:prstGeom>
          <a:ln>
            <a:noFill/>
          </a:ln>
        </p:spPr>
      </p:pic>
      <p:sp>
        <p:nvSpPr>
          <p:cNvPr id="52" name="object 52"/>
          <p:cNvSpPr txBox="1"/>
          <p:nvPr/>
        </p:nvSpPr>
        <p:spPr>
          <a:xfrm>
            <a:off x="8857815" y="6530171"/>
            <a:ext cx="20339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  <a:tabLst>
                <a:tab pos="1846580" algn="l"/>
              </a:tabLst>
            </a:pP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Copia</a:t>
            </a:r>
            <a:r>
              <a:rPr sz="1575" spc="37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riservata</a:t>
            </a:r>
            <a:r>
              <a:rPr sz="1575" spc="-22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7" baseline="264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75" spc="22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confidenziale	</a:t>
            </a:r>
            <a:fld id="{81D60167-4931-47E6-BA6A-407CBD079E47}" type="slidenum">
              <a:rPr sz="1200" dirty="0">
                <a:solidFill>
                  <a:srgbClr val="FFFFFF"/>
                </a:solidFill>
                <a:latin typeface="Corbel"/>
                <a:cs typeface="Corbel"/>
              </a:rPr>
              <a:t>14</a:t>
            </a:fld>
            <a:endParaRPr sz="1200">
              <a:latin typeface="Corbel"/>
              <a:cs typeface="Corbe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1" y="177421"/>
            <a:ext cx="12192001" cy="1196557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55" name="object 2"/>
          <p:cNvSpPr txBox="1">
            <a:spLocks/>
          </p:cNvSpPr>
          <p:nvPr/>
        </p:nvSpPr>
        <p:spPr>
          <a:xfrm>
            <a:off x="286603" y="388226"/>
            <a:ext cx="8338782" cy="692497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NAGRADE I PRIZNANJA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0"/>
            <a:ext cx="3023716" cy="17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45909" y="2011347"/>
            <a:ext cx="7561520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sz="36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vaših</a:t>
            </a:r>
            <a:r>
              <a:rPr lang="en-US" sz="36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potreba</a:t>
            </a:r>
            <a:endParaRPr lang="en-US" sz="36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508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Prilagođavanje</a:t>
            </a:r>
            <a:r>
              <a:rPr lang="en-US" sz="36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modaliteta</a:t>
            </a:r>
            <a:r>
              <a:rPr lang="en-US" sz="36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saradnje</a:t>
            </a:r>
            <a:r>
              <a:rPr lang="en-US" sz="36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usluga</a:t>
            </a:r>
            <a:r>
              <a:rPr lang="en-US" sz="36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marR="508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Aktivacija</a:t>
            </a:r>
            <a:r>
              <a:rPr lang="en-US" sz="36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servisa</a:t>
            </a:r>
            <a:endParaRPr lang="en-US" sz="36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7815" y="6530171"/>
            <a:ext cx="20339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30"/>
              </a:lnSpc>
              <a:tabLst>
                <a:tab pos="1846580" algn="l"/>
              </a:tabLst>
            </a:pP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Copia</a:t>
            </a:r>
            <a:r>
              <a:rPr sz="1575" spc="37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riservata</a:t>
            </a:r>
            <a:r>
              <a:rPr sz="1575" spc="-22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7" baseline="2645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575" spc="22" baseline="26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575" spc="-7" baseline="2645" dirty="0">
                <a:solidFill>
                  <a:srgbClr val="FFFFFF"/>
                </a:solidFill>
                <a:latin typeface="Corbel"/>
                <a:cs typeface="Corbel"/>
              </a:rPr>
              <a:t>confidenziale	</a:t>
            </a:r>
            <a:fld id="{81D60167-4931-47E6-BA6A-407CBD079E47}" type="slidenum">
              <a:rPr sz="1200" dirty="0">
                <a:solidFill>
                  <a:srgbClr val="FFFFFF"/>
                </a:solidFill>
                <a:latin typeface="Corbel"/>
                <a:cs typeface="Corbel"/>
              </a:rPr>
              <a:t>15</a:t>
            </a:fld>
            <a:endParaRPr sz="1200">
              <a:latin typeface="Corbel"/>
              <a:cs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177421"/>
            <a:ext cx="12192001" cy="1196557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286603" y="388226"/>
            <a:ext cx="8338782" cy="692497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SLEDEĆI KORACI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0"/>
            <a:ext cx="3023716" cy="17006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5909" y="5167158"/>
            <a:ext cx="8625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BOJANA PEROVIĆ</a:t>
            </a:r>
          </a:p>
          <a:p>
            <a:endParaRPr lang="it-IT" sz="9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Izvršna direktorica «Minuta Consulting doo»</a:t>
            </a:r>
          </a:p>
          <a:p>
            <a:r>
              <a:rPr lang="it-IT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office@minutadoposla.com | +382 69 558 385</a:t>
            </a:r>
            <a:endParaRPr lang="it-IT" sz="20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64187" y="4981435"/>
            <a:ext cx="2920621" cy="0"/>
          </a:xfrm>
          <a:prstGeom prst="line">
            <a:avLst/>
          </a:prstGeom>
          <a:ln w="76200">
            <a:solidFill>
              <a:srgbClr val="06294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9" y="2011347"/>
            <a:ext cx="3712190" cy="44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47766"/>
            <a:ext cx="12192001" cy="1794681"/>
            <a:chOff x="-1" y="129652"/>
            <a:chExt cx="12192001" cy="1794681"/>
          </a:xfrm>
        </p:grpSpPr>
        <p:sp>
          <p:nvSpPr>
            <p:cNvPr id="15" name="Rectangle 14"/>
            <p:cNvSpPr/>
            <p:nvPr/>
          </p:nvSpPr>
          <p:spPr>
            <a:xfrm>
              <a:off x="-1" y="177421"/>
              <a:ext cx="12192001" cy="1637731"/>
            </a:xfrm>
            <a:prstGeom prst="rect">
              <a:avLst/>
            </a:prstGeom>
            <a:solidFill>
              <a:srgbClr val="0629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ME"/>
            </a:p>
          </p:txBody>
        </p:sp>
        <p:sp>
          <p:nvSpPr>
            <p:cNvPr id="16" name="object 2"/>
            <p:cNvSpPr txBox="1">
              <a:spLocks/>
            </p:cNvSpPr>
            <p:nvPr/>
          </p:nvSpPr>
          <p:spPr>
            <a:xfrm>
              <a:off x="232011" y="342927"/>
              <a:ext cx="8857397" cy="1369606"/>
            </a:xfrm>
            <a:prstGeom prst="rect">
              <a:avLst/>
            </a:prstGeom>
          </p:spPr>
          <p:txBody>
            <a:bodyPr vert="horz" wrap="square" lIns="0" tIns="15240" rIns="0" bIns="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84150" marR="5080" algn="l">
                <a:lnSpc>
                  <a:spcPct val="99600"/>
                </a:lnSpc>
                <a:spcBef>
                  <a:spcPts val="120"/>
                </a:spcBef>
              </a:pPr>
              <a:r>
                <a:rPr lang="fi-FI" sz="4300" spc="5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KOLIKO VAS KOŠTA ZAPOŠLJAVANJE NOVIH LJUDI?</a:t>
              </a:r>
              <a:endParaRPr lang="it-IT" sz="4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" t="-1869" r="2055" b="-3528"/>
            <a:stretch/>
          </p:blipFill>
          <p:spPr>
            <a:xfrm>
              <a:off x="9089407" y="129652"/>
              <a:ext cx="2715709" cy="1794681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564105" y="2128529"/>
            <a:ext cx="10681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u="none" strike="noStrike" dirty="0" smtClean="0">
                <a:solidFill>
                  <a:srgbClr val="0629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KOLIKO U </a:t>
            </a:r>
            <a:r>
              <a:rPr lang="en-US" sz="2800" b="1" u="none" strike="noStrike" dirty="0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NOVCU</a:t>
            </a:r>
            <a:r>
              <a:rPr lang="en-US" sz="2800" b="0" u="none" strike="noStrike" dirty="0" smtClean="0">
                <a:solidFill>
                  <a:srgbClr val="0629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KOLIKO U </a:t>
            </a:r>
            <a:r>
              <a:rPr lang="en-US" sz="2800" b="1" u="none" strike="noStrike" dirty="0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UTROŠENOM VREMENU?</a:t>
            </a:r>
          </a:p>
          <a:p>
            <a:endParaRPr lang="en-US" sz="2800" dirty="0" smtClean="0">
              <a:solidFill>
                <a:srgbClr val="06294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4104" y="3012515"/>
            <a:ext cx="10681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none" strike="noStrike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</a:p>
          <a:p>
            <a:r>
              <a:rPr lang="en-US" sz="3200" i="1" u="none" strike="noStrike" dirty="0" smtClean="0">
                <a:solidFill>
                  <a:srgbClr val="0629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sz="3200" i="1" u="none" strike="noStrike" dirty="0" err="1" smtClean="0">
                <a:solidFill>
                  <a:srgbClr val="0629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košta</a:t>
            </a:r>
            <a:r>
              <a:rPr lang="en-US" sz="3200" i="1" u="none" strike="noStrike" dirty="0" smtClean="0">
                <a:solidFill>
                  <a:srgbClr val="0629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u="none" strike="noStrike" dirty="0" err="1" smtClean="0">
                <a:solidFill>
                  <a:srgbClr val="0629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ništa</a:t>
            </a:r>
            <a:r>
              <a:rPr lang="sr-Latn-ME" sz="3200" i="1" u="none" strike="noStrike" dirty="0" smtClean="0">
                <a:solidFill>
                  <a:srgbClr val="06294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i="1" u="none" strike="noStrike" dirty="0" smtClean="0">
              <a:solidFill>
                <a:srgbClr val="06294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8004" y="5054266"/>
            <a:ext cx="10681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800" b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Imidž poslodavca (e</a:t>
            </a:r>
            <a:r>
              <a:rPr lang="en-US" sz="2800" b="1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mployer</a:t>
            </a:r>
            <a:r>
              <a:rPr lang="en-US" sz="2800" b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branding</a:t>
            </a:r>
            <a:r>
              <a:rPr lang="sr-Latn-ME" sz="2800" b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2800" dirty="0" err="1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neizostavan</a:t>
            </a:r>
            <a:r>
              <a:rPr lang="en-US" sz="2800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2800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komunikacione</a:t>
            </a:r>
            <a:r>
              <a:rPr lang="en-US" sz="2800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strategije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svake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savremene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kompanije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800" dirty="0" err="1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suštinske</a:t>
            </a:r>
            <a:r>
              <a:rPr lang="en-US" sz="2800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800" dirty="0" err="1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važnosti</a:t>
            </a:r>
            <a:r>
              <a:rPr lang="en-US" sz="2800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800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izgradnju</a:t>
            </a:r>
            <a:r>
              <a:rPr lang="en-US" sz="2800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brenda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poslodavca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rade</a:t>
            </a:r>
            <a:r>
              <a:rPr lang="en-US" sz="2800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dirty="0">
              <a:solidFill>
                <a:srgbClr val="FD57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44619" y="4571999"/>
            <a:ext cx="2920621" cy="0"/>
          </a:xfrm>
          <a:prstGeom prst="line">
            <a:avLst/>
          </a:prstGeom>
          <a:ln w="76200">
            <a:solidFill>
              <a:srgbClr val="06294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6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9"/>
          <p:cNvSpPr txBox="1"/>
          <p:nvPr/>
        </p:nvSpPr>
        <p:spPr>
          <a:xfrm>
            <a:off x="559558" y="2245060"/>
            <a:ext cx="2238233" cy="119712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7200" b="1" spc="-480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7200" b="1" spc="-160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72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7200" b="1" dirty="0">
              <a:solidFill>
                <a:srgbClr val="FD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3038174" y="4036596"/>
            <a:ext cx="8469351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461385" algn="l"/>
              </a:tabLst>
            </a:pPr>
            <a:r>
              <a:rPr lang="en-US" sz="2400" b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Regrutera</a:t>
            </a:r>
            <a:r>
              <a:rPr lang="en-US" sz="2400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smatra</a:t>
            </a:r>
            <a:r>
              <a:rPr lang="en-US" sz="2400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sz="2400" b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imidž</a:t>
            </a:r>
            <a:r>
              <a:rPr lang="en-US" sz="2400" b="1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poslodavca</a:t>
            </a:r>
            <a:r>
              <a:rPr lang="en-US" sz="2400" b="1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prioritet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privlačenje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pravih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kandidata</a:t>
            </a:r>
            <a:endParaRPr lang="pl-PL" sz="2400" dirty="0" smtClean="0">
              <a:solidFill>
                <a:srgbClr val="06294F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1385" algn="l"/>
              </a:tabLst>
            </a:pPr>
            <a:endParaRPr sz="24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3046402" y="2591654"/>
            <a:ext cx="87043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30" dirty="0" err="1" smtClean="0">
                <a:solidFill>
                  <a:srgbClr val="06294F"/>
                </a:solidFill>
                <a:latin typeface="Arial"/>
                <a:cs typeface="Arial"/>
              </a:rPr>
              <a:t>Poslodavaca</a:t>
            </a:r>
            <a:r>
              <a:rPr lang="en-US" sz="2400" spc="30" dirty="0" smtClean="0">
                <a:solidFill>
                  <a:srgbClr val="06294F"/>
                </a:solidFill>
                <a:latin typeface="Arial"/>
                <a:cs typeface="Arial"/>
              </a:rPr>
              <a:t> je u 2021. </a:t>
            </a:r>
            <a:r>
              <a:rPr lang="en-US" sz="2400" spc="30" dirty="0" err="1" smtClean="0">
                <a:solidFill>
                  <a:srgbClr val="06294F"/>
                </a:solidFill>
                <a:latin typeface="Arial"/>
                <a:cs typeface="Arial"/>
              </a:rPr>
              <a:t>godini</a:t>
            </a:r>
            <a:r>
              <a:rPr lang="en-US" sz="2400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30" dirty="0" err="1" smtClean="0">
                <a:solidFill>
                  <a:srgbClr val="06294F"/>
                </a:solidFill>
                <a:latin typeface="Arial"/>
                <a:cs typeface="Arial"/>
              </a:rPr>
              <a:t>povećalo</a:t>
            </a:r>
            <a:r>
              <a:rPr lang="en-US" sz="2400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30" dirty="0" err="1" smtClean="0">
                <a:solidFill>
                  <a:srgbClr val="06294F"/>
                </a:solidFill>
                <a:latin typeface="Arial"/>
                <a:cs typeface="Arial"/>
              </a:rPr>
              <a:t>svoje</a:t>
            </a:r>
            <a:r>
              <a:rPr lang="en-US" sz="2400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30" dirty="0" err="1" smtClean="0">
                <a:solidFill>
                  <a:srgbClr val="06294F"/>
                </a:solidFill>
                <a:latin typeface="Arial"/>
                <a:cs typeface="Arial"/>
              </a:rPr>
              <a:t>napore</a:t>
            </a:r>
            <a:r>
              <a:rPr lang="en-US" sz="2400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30" dirty="0" err="1" smtClean="0">
                <a:solidFill>
                  <a:srgbClr val="06294F"/>
                </a:solidFill>
                <a:latin typeface="Arial"/>
                <a:cs typeface="Arial"/>
              </a:rPr>
              <a:t>i</a:t>
            </a:r>
            <a:r>
              <a:rPr lang="en-US" sz="2400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b="1" spc="30" dirty="0" err="1" smtClean="0">
                <a:solidFill>
                  <a:srgbClr val="06294F"/>
                </a:solidFill>
                <a:latin typeface="Arial"/>
                <a:cs typeface="Arial"/>
              </a:rPr>
              <a:t>budžet</a:t>
            </a:r>
            <a:r>
              <a:rPr lang="en-US" sz="2400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b="1" spc="30" dirty="0" err="1" smtClean="0">
                <a:solidFill>
                  <a:srgbClr val="06294F"/>
                </a:solidFill>
                <a:latin typeface="Arial"/>
                <a:cs typeface="Arial"/>
              </a:rPr>
              <a:t>za</a:t>
            </a:r>
            <a:r>
              <a:rPr lang="en-US" sz="2400" b="1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b="1" spc="30" dirty="0" err="1" smtClean="0">
                <a:solidFill>
                  <a:srgbClr val="06294F"/>
                </a:solidFill>
                <a:latin typeface="Arial"/>
                <a:cs typeface="Arial"/>
              </a:rPr>
              <a:t>privlačenje</a:t>
            </a:r>
            <a:r>
              <a:rPr lang="en-US" sz="2400" b="1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b="1" spc="30" dirty="0" err="1" smtClean="0">
                <a:solidFill>
                  <a:srgbClr val="06294F"/>
                </a:solidFill>
                <a:latin typeface="Arial"/>
                <a:cs typeface="Arial"/>
              </a:rPr>
              <a:t>talentovanih</a:t>
            </a:r>
            <a:r>
              <a:rPr lang="en-US" sz="2400" b="1" spc="30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b="1" spc="30" dirty="0" err="1" smtClean="0">
                <a:solidFill>
                  <a:srgbClr val="06294F"/>
                </a:solidFill>
                <a:latin typeface="Arial"/>
                <a:cs typeface="Arial"/>
              </a:rPr>
              <a:t>ljudi</a:t>
            </a:r>
            <a:endParaRPr sz="2400" dirty="0">
              <a:solidFill>
                <a:srgbClr val="06294F"/>
              </a:solidFill>
              <a:latin typeface="Lucida Sans Unicode"/>
              <a:cs typeface="Lucida Sans Unicode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3038174" y="5487950"/>
            <a:ext cx="91211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97370" algn="l"/>
              </a:tabLst>
            </a:pPr>
            <a:r>
              <a:rPr lang="en-US" sz="2400" b="1" spc="25" dirty="0" err="1" smtClean="0">
                <a:solidFill>
                  <a:srgbClr val="06294F"/>
                </a:solidFill>
                <a:latin typeface="Arial"/>
                <a:cs typeface="Arial"/>
              </a:rPr>
              <a:t>Malih</a:t>
            </a:r>
            <a:r>
              <a:rPr lang="en-US" sz="2400" b="1" spc="25" dirty="0" smtClean="0">
                <a:solidFill>
                  <a:srgbClr val="06294F"/>
                </a:solidFill>
                <a:latin typeface="Arial"/>
                <a:cs typeface="Arial"/>
              </a:rPr>
              <a:t>, </a:t>
            </a:r>
            <a:r>
              <a:rPr lang="en-US" sz="2400" b="1" spc="25" dirty="0" err="1" smtClean="0">
                <a:solidFill>
                  <a:srgbClr val="06294F"/>
                </a:solidFill>
                <a:latin typeface="Arial"/>
                <a:cs typeface="Arial"/>
              </a:rPr>
              <a:t>srednjih</a:t>
            </a:r>
            <a:r>
              <a:rPr lang="en-US" sz="2400" b="1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b="1" spc="25" dirty="0" err="1" smtClean="0">
                <a:solidFill>
                  <a:srgbClr val="06294F"/>
                </a:solidFill>
                <a:latin typeface="Arial"/>
                <a:cs typeface="Arial"/>
              </a:rPr>
              <a:t>i</a:t>
            </a:r>
            <a:r>
              <a:rPr lang="en-US" sz="2400" b="1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b="1" spc="25" dirty="0" err="1" smtClean="0">
                <a:solidFill>
                  <a:srgbClr val="06294F"/>
                </a:solidFill>
                <a:latin typeface="Arial"/>
                <a:cs typeface="Arial"/>
              </a:rPr>
              <a:t>velikih</a:t>
            </a:r>
            <a:r>
              <a:rPr lang="en-US" sz="2400" b="1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b="1" spc="25" dirty="0" err="1" smtClean="0">
                <a:solidFill>
                  <a:srgbClr val="06294F"/>
                </a:solidFill>
                <a:latin typeface="Arial"/>
                <a:cs typeface="Arial"/>
              </a:rPr>
              <a:t>preduzeća</a:t>
            </a:r>
            <a:r>
              <a:rPr lang="en-US" sz="2400" b="1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koristi</a:t>
            </a:r>
            <a:r>
              <a:rPr lang="en-US" sz="2400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napredne</a:t>
            </a:r>
            <a:r>
              <a:rPr lang="en-US" sz="2400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metode</a:t>
            </a:r>
            <a:r>
              <a:rPr lang="en-US" sz="2400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virtuelne</a:t>
            </a:r>
            <a:r>
              <a:rPr lang="en-US" sz="2400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regrutacije</a:t>
            </a:r>
            <a:r>
              <a:rPr lang="en-US" sz="2400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i</a:t>
            </a:r>
            <a:r>
              <a:rPr lang="en-US" sz="2400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digitalizovanog</a:t>
            </a:r>
            <a:r>
              <a:rPr lang="en-US" sz="2400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procesa</a:t>
            </a:r>
            <a:r>
              <a:rPr lang="en-US" sz="2400" spc="25" dirty="0" smtClean="0">
                <a:solidFill>
                  <a:srgbClr val="06294F"/>
                </a:solidFill>
                <a:latin typeface="Arial"/>
                <a:cs typeface="Arial"/>
              </a:rPr>
              <a:t> </a:t>
            </a:r>
            <a:r>
              <a:rPr lang="en-US" sz="2400" spc="25" dirty="0" err="1" smtClean="0">
                <a:solidFill>
                  <a:srgbClr val="06294F"/>
                </a:solidFill>
                <a:latin typeface="Arial"/>
                <a:cs typeface="Arial"/>
              </a:rPr>
              <a:t>zapošljavanja</a:t>
            </a:r>
            <a:endParaRPr sz="2400" dirty="0">
              <a:solidFill>
                <a:srgbClr val="06294F"/>
              </a:solidFill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559558" y="5118951"/>
            <a:ext cx="2238233" cy="119712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7200" b="1" spc="-480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7200" b="1" spc="-160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7200" b="1" dirty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3" name="object 9"/>
          <p:cNvSpPr txBox="1"/>
          <p:nvPr/>
        </p:nvSpPr>
        <p:spPr>
          <a:xfrm>
            <a:off x="559558" y="3699999"/>
            <a:ext cx="2238233" cy="119712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7200" b="1" spc="-480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7200" b="1" spc="-160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72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7200" b="1" dirty="0">
              <a:solidFill>
                <a:srgbClr val="FD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" y="177421"/>
            <a:ext cx="12192001" cy="1700619"/>
            <a:chOff x="-1" y="177421"/>
            <a:chExt cx="12192001" cy="1700619"/>
          </a:xfrm>
        </p:grpSpPr>
        <p:sp>
          <p:nvSpPr>
            <p:cNvPr id="2" name="Rectangle 1"/>
            <p:cNvSpPr/>
            <p:nvPr/>
          </p:nvSpPr>
          <p:spPr>
            <a:xfrm>
              <a:off x="-1" y="177421"/>
              <a:ext cx="12192001" cy="1637731"/>
            </a:xfrm>
            <a:prstGeom prst="rect">
              <a:avLst/>
            </a:prstGeom>
            <a:solidFill>
              <a:srgbClr val="0629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ME"/>
            </a:p>
          </p:txBody>
        </p:sp>
        <p:sp>
          <p:nvSpPr>
            <p:cNvPr id="8" name="object 2"/>
            <p:cNvSpPr txBox="1">
              <a:spLocks/>
            </p:cNvSpPr>
            <p:nvPr/>
          </p:nvSpPr>
          <p:spPr>
            <a:xfrm>
              <a:off x="286603" y="329560"/>
              <a:ext cx="8338782" cy="1369606"/>
            </a:xfrm>
            <a:prstGeom prst="rect">
              <a:avLst/>
            </a:prstGeom>
          </p:spPr>
          <p:txBody>
            <a:bodyPr vert="horz" wrap="square" lIns="0" tIns="15240" rIns="0" bIns="0" rtlCol="0" anchor="b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84150" marR="5080" algn="l">
                <a:lnSpc>
                  <a:spcPct val="99600"/>
                </a:lnSpc>
                <a:spcBef>
                  <a:spcPts val="120"/>
                </a:spcBef>
              </a:pPr>
              <a:r>
                <a:rPr lang="it-IT" sz="4400" spc="5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UPRAVLJANJE TALENTIMA U 2021.GODINI</a:t>
              </a:r>
              <a:endPara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4" t="4337" r="2055" b="5963"/>
            <a:stretch/>
          </p:blipFill>
          <p:spPr>
            <a:xfrm>
              <a:off x="8911989" y="177421"/>
              <a:ext cx="3023716" cy="1700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64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3934" y="3639199"/>
            <a:ext cx="5954703" cy="2843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Povećajte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svoju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vidljivost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tekstove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 video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zapise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slike,gifove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testimonijale</a:t>
            </a:r>
            <a:endParaRPr lang="en-US" sz="24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Organizujte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konferencije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razgovore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posao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virtuelnim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prostorijama</a:t>
            </a:r>
            <a:endParaRPr lang="en-US" sz="24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Obavještavajte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korisnike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seminarima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aktuelnim</a:t>
            </a:r>
            <a:r>
              <a:rPr lang="en-US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dešavanjima</a:t>
            </a:r>
            <a:endParaRPr lang="en-US" sz="24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 VAM JE PROFIL NA JOBIRI-u POTREBAN?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3934" y="2207554"/>
            <a:ext cx="6064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OJAČAJTE </a:t>
            </a:r>
            <a:r>
              <a:rPr lang="sr-Latn-ME" sz="4000" b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 IMIDŽ</a:t>
            </a:r>
            <a:endParaRPr lang="en-US" sz="4000" b="1" dirty="0" smtClean="0">
              <a:solidFill>
                <a:srgbClr val="FD57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EMPLOYER BRAND</a:t>
            </a:r>
            <a:endParaRPr lang="sr-Latn-ME" sz="3200" b="1" dirty="0">
              <a:solidFill>
                <a:srgbClr val="FD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167" y="2729552"/>
            <a:ext cx="5267061" cy="3753134"/>
          </a:xfrm>
          <a:prstGeom prst="rect">
            <a:avLst/>
          </a:prstGeom>
          <a:ln>
            <a:solidFill>
              <a:srgbClr val="06294F"/>
            </a:solidFill>
          </a:ln>
        </p:spPr>
      </p:pic>
    </p:spTree>
    <p:extLst>
      <p:ext uri="{BB962C8B-B14F-4D97-AF65-F5344CB8AC3E}">
        <p14:creationId xmlns:p14="http://schemas.microsoft.com/office/powerpoint/2010/main" val="40563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37085" y="4380883"/>
            <a:ext cx="4616571" cy="1559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it-IT" sz="24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Pronađite proaktivne kandidate koji čine zajednicu od preko 18.000 studenata Univerziteta Crne Gore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FILTRIRAJTE PRETRAGU KANDIDATA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37085" y="2416446"/>
            <a:ext cx="5370585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</a:pPr>
            <a:r>
              <a:rPr lang="sr-Latn-ME" sz="4400" b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REGRUTACIJA TALENATA</a:t>
            </a:r>
            <a:endParaRPr lang="en-US" sz="4400" b="1" dirty="0" smtClean="0">
              <a:solidFill>
                <a:srgbClr val="FD57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03" y="2096771"/>
            <a:ext cx="6086901" cy="4407204"/>
          </a:xfrm>
          <a:prstGeom prst="rect">
            <a:avLst/>
          </a:prstGeom>
          <a:ln>
            <a:solidFill>
              <a:srgbClr val="06294F"/>
            </a:solidFill>
          </a:ln>
        </p:spPr>
      </p:pic>
    </p:spTree>
    <p:extLst>
      <p:ext uri="{BB962C8B-B14F-4D97-AF65-F5344CB8AC3E}">
        <p14:creationId xmlns:p14="http://schemas.microsoft.com/office/powerpoint/2010/main" val="30313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1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UPRAVLJAJTE TALENTIMA KROZ SAMO PAR KLIKOVA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6172" y="2292824"/>
            <a:ext cx="499953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BRŽE </a:t>
            </a:r>
            <a:r>
              <a:rPr lang="it-IT" sz="3200" b="1" dirty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ZAPOŠLJAVANJE</a:t>
            </a:r>
          </a:p>
          <a:p>
            <a:pPr algn="ctr"/>
            <a:r>
              <a:rPr lang="it-IT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sr-Latn-ME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pretraživanje</a:t>
            </a:r>
            <a:r>
              <a:rPr lang="it-IT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sr-Latn-ME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kandidata ubrzava proces zapošljavanja i pojednostavljuje komunikaciju</a:t>
            </a:r>
          </a:p>
          <a:p>
            <a:pPr algn="ctr"/>
            <a:endParaRPr lang="it-IT" sz="20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ME" sz="32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PAMETAN </a:t>
            </a:r>
            <a:r>
              <a:rPr lang="it-IT" sz="32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endParaRPr lang="it-IT" sz="3200" b="1" dirty="0">
              <a:solidFill>
                <a:srgbClr val="FD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Unesite zabilješke i komentare, organizujte kontakte, zakazujte sastanke, intervjue i izvještavajte o kandidatima, tako da svi članovi tima mogu lako da isprate proces</a:t>
            </a:r>
            <a:endParaRPr lang="it-IT" sz="20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1605"/>
          <a:stretch/>
        </p:blipFill>
        <p:spPr>
          <a:xfrm>
            <a:off x="254184" y="3129377"/>
            <a:ext cx="6336858" cy="2766919"/>
          </a:xfrm>
          <a:prstGeom prst="rect">
            <a:avLst/>
          </a:prstGeom>
          <a:ln>
            <a:solidFill>
              <a:srgbClr val="06294F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198815" y="2670921"/>
            <a:ext cx="6737357" cy="1070488"/>
            <a:chOff x="198815" y="2326045"/>
            <a:chExt cx="6737357" cy="1070488"/>
          </a:xfrm>
        </p:grpSpPr>
        <p:sp>
          <p:nvSpPr>
            <p:cNvPr id="21" name="object 6"/>
            <p:cNvSpPr/>
            <p:nvPr/>
          </p:nvSpPr>
          <p:spPr>
            <a:xfrm>
              <a:off x="198815" y="2569782"/>
              <a:ext cx="1706935" cy="826751"/>
            </a:xfrm>
            <a:custGeom>
              <a:avLst/>
              <a:gdLst/>
              <a:ahLst/>
              <a:cxnLst/>
              <a:rect l="l" t="t" r="r" b="b"/>
              <a:pathLst>
                <a:path w="2214879" h="1417320">
                  <a:moveTo>
                    <a:pt x="0" y="708660"/>
                  </a:moveTo>
                  <a:lnTo>
                    <a:pt x="6089" y="633900"/>
                  </a:lnTo>
                  <a:lnTo>
                    <a:pt x="23948" y="561382"/>
                  </a:lnTo>
                  <a:lnTo>
                    <a:pt x="52966" y="491499"/>
                  </a:lnTo>
                  <a:lnTo>
                    <a:pt x="71468" y="457667"/>
                  </a:lnTo>
                  <a:lnTo>
                    <a:pt x="92529" y="424641"/>
                  </a:lnTo>
                  <a:lnTo>
                    <a:pt x="116074" y="392470"/>
                  </a:lnTo>
                  <a:lnTo>
                    <a:pt x="142026" y="361202"/>
                  </a:lnTo>
                  <a:lnTo>
                    <a:pt x="170308" y="330886"/>
                  </a:lnTo>
                  <a:lnTo>
                    <a:pt x="200844" y="301571"/>
                  </a:lnTo>
                  <a:lnTo>
                    <a:pt x="233557" y="273307"/>
                  </a:lnTo>
                  <a:lnTo>
                    <a:pt x="268370" y="246142"/>
                  </a:lnTo>
                  <a:lnTo>
                    <a:pt x="305208" y="220126"/>
                  </a:lnTo>
                  <a:lnTo>
                    <a:pt x="343994" y="195307"/>
                  </a:lnTo>
                  <a:lnTo>
                    <a:pt x="384650" y="171734"/>
                  </a:lnTo>
                  <a:lnTo>
                    <a:pt x="427101" y="149456"/>
                  </a:lnTo>
                  <a:lnTo>
                    <a:pt x="471270" y="128523"/>
                  </a:lnTo>
                  <a:lnTo>
                    <a:pt x="517080" y="108982"/>
                  </a:lnTo>
                  <a:lnTo>
                    <a:pt x="564456" y="90884"/>
                  </a:lnTo>
                  <a:lnTo>
                    <a:pt x="613319" y="74277"/>
                  </a:lnTo>
                  <a:lnTo>
                    <a:pt x="663595" y="59211"/>
                  </a:lnTo>
                  <a:lnTo>
                    <a:pt x="715205" y="45733"/>
                  </a:lnTo>
                  <a:lnTo>
                    <a:pt x="768075" y="33894"/>
                  </a:lnTo>
                  <a:lnTo>
                    <a:pt x="822127" y="23741"/>
                  </a:lnTo>
                  <a:lnTo>
                    <a:pt x="877284" y="15325"/>
                  </a:lnTo>
                  <a:lnTo>
                    <a:pt x="933470" y="8693"/>
                  </a:lnTo>
                  <a:lnTo>
                    <a:pt x="990610" y="3896"/>
                  </a:lnTo>
                  <a:lnTo>
                    <a:pt x="1048625" y="982"/>
                  </a:lnTo>
                  <a:lnTo>
                    <a:pt x="1107440" y="0"/>
                  </a:lnTo>
                  <a:lnTo>
                    <a:pt x="1166254" y="982"/>
                  </a:lnTo>
                  <a:lnTo>
                    <a:pt x="1224269" y="3896"/>
                  </a:lnTo>
                  <a:lnTo>
                    <a:pt x="1281409" y="8693"/>
                  </a:lnTo>
                  <a:lnTo>
                    <a:pt x="1337595" y="15325"/>
                  </a:lnTo>
                  <a:lnTo>
                    <a:pt x="1392752" y="23741"/>
                  </a:lnTo>
                  <a:lnTo>
                    <a:pt x="1446804" y="33894"/>
                  </a:lnTo>
                  <a:lnTo>
                    <a:pt x="1499674" y="45733"/>
                  </a:lnTo>
                  <a:lnTo>
                    <a:pt x="1551284" y="59211"/>
                  </a:lnTo>
                  <a:lnTo>
                    <a:pt x="1601560" y="74277"/>
                  </a:lnTo>
                  <a:lnTo>
                    <a:pt x="1650423" y="90884"/>
                  </a:lnTo>
                  <a:lnTo>
                    <a:pt x="1697799" y="108982"/>
                  </a:lnTo>
                  <a:lnTo>
                    <a:pt x="1743609" y="128523"/>
                  </a:lnTo>
                  <a:lnTo>
                    <a:pt x="1787778" y="149456"/>
                  </a:lnTo>
                  <a:lnTo>
                    <a:pt x="1830229" y="171734"/>
                  </a:lnTo>
                  <a:lnTo>
                    <a:pt x="1870885" y="195307"/>
                  </a:lnTo>
                  <a:lnTo>
                    <a:pt x="1909671" y="220126"/>
                  </a:lnTo>
                  <a:lnTo>
                    <a:pt x="1946509" y="246142"/>
                  </a:lnTo>
                  <a:lnTo>
                    <a:pt x="1981322" y="273307"/>
                  </a:lnTo>
                  <a:lnTo>
                    <a:pt x="2014035" y="301571"/>
                  </a:lnTo>
                  <a:lnTo>
                    <a:pt x="2044571" y="330886"/>
                  </a:lnTo>
                  <a:lnTo>
                    <a:pt x="2072853" y="361202"/>
                  </a:lnTo>
                  <a:lnTo>
                    <a:pt x="2098805" y="392470"/>
                  </a:lnTo>
                  <a:lnTo>
                    <a:pt x="2122350" y="424641"/>
                  </a:lnTo>
                  <a:lnTo>
                    <a:pt x="2143411" y="457667"/>
                  </a:lnTo>
                  <a:lnTo>
                    <a:pt x="2161913" y="491499"/>
                  </a:lnTo>
                  <a:lnTo>
                    <a:pt x="2190931" y="561382"/>
                  </a:lnTo>
                  <a:lnTo>
                    <a:pt x="2208790" y="633900"/>
                  </a:lnTo>
                  <a:lnTo>
                    <a:pt x="2214880" y="708660"/>
                  </a:lnTo>
                  <a:lnTo>
                    <a:pt x="2213344" y="746296"/>
                  </a:lnTo>
                  <a:lnTo>
                    <a:pt x="2201293" y="819986"/>
                  </a:lnTo>
                  <a:lnTo>
                    <a:pt x="2177778" y="891236"/>
                  </a:lnTo>
                  <a:lnTo>
                    <a:pt x="2143411" y="959657"/>
                  </a:lnTo>
                  <a:lnTo>
                    <a:pt x="2122350" y="992683"/>
                  </a:lnTo>
                  <a:lnTo>
                    <a:pt x="2098805" y="1024855"/>
                  </a:lnTo>
                  <a:lnTo>
                    <a:pt x="2072853" y="1056123"/>
                  </a:lnTo>
                  <a:lnTo>
                    <a:pt x="2044571" y="1086439"/>
                  </a:lnTo>
                  <a:lnTo>
                    <a:pt x="2014035" y="1115753"/>
                  </a:lnTo>
                  <a:lnTo>
                    <a:pt x="1981322" y="1144017"/>
                  </a:lnTo>
                  <a:lnTo>
                    <a:pt x="1946509" y="1171182"/>
                  </a:lnTo>
                  <a:lnTo>
                    <a:pt x="1909671" y="1197198"/>
                  </a:lnTo>
                  <a:lnTo>
                    <a:pt x="1870885" y="1222017"/>
                  </a:lnTo>
                  <a:lnTo>
                    <a:pt x="1830229" y="1245590"/>
                  </a:lnTo>
                  <a:lnTo>
                    <a:pt x="1787778" y="1267867"/>
                  </a:lnTo>
                  <a:lnTo>
                    <a:pt x="1743609" y="1288800"/>
                  </a:lnTo>
                  <a:lnTo>
                    <a:pt x="1697799" y="1308340"/>
                  </a:lnTo>
                  <a:lnTo>
                    <a:pt x="1650423" y="1326437"/>
                  </a:lnTo>
                  <a:lnTo>
                    <a:pt x="1601560" y="1343044"/>
                  </a:lnTo>
                  <a:lnTo>
                    <a:pt x="1551284" y="1358110"/>
                  </a:lnTo>
                  <a:lnTo>
                    <a:pt x="1499674" y="1371587"/>
                  </a:lnTo>
                  <a:lnTo>
                    <a:pt x="1446804" y="1383427"/>
                  </a:lnTo>
                  <a:lnTo>
                    <a:pt x="1392752" y="1393579"/>
                  </a:lnTo>
                  <a:lnTo>
                    <a:pt x="1337595" y="1401995"/>
                  </a:lnTo>
                  <a:lnTo>
                    <a:pt x="1281409" y="1408626"/>
                  </a:lnTo>
                  <a:lnTo>
                    <a:pt x="1224269" y="1413423"/>
                  </a:lnTo>
                  <a:lnTo>
                    <a:pt x="1166254" y="1416337"/>
                  </a:lnTo>
                  <a:lnTo>
                    <a:pt x="1107440" y="1417320"/>
                  </a:lnTo>
                  <a:lnTo>
                    <a:pt x="1048625" y="1416337"/>
                  </a:lnTo>
                  <a:lnTo>
                    <a:pt x="990610" y="1413423"/>
                  </a:lnTo>
                  <a:lnTo>
                    <a:pt x="933470" y="1408626"/>
                  </a:lnTo>
                  <a:lnTo>
                    <a:pt x="877284" y="1401995"/>
                  </a:lnTo>
                  <a:lnTo>
                    <a:pt x="822127" y="1393579"/>
                  </a:lnTo>
                  <a:lnTo>
                    <a:pt x="768075" y="1383427"/>
                  </a:lnTo>
                  <a:lnTo>
                    <a:pt x="715205" y="1371587"/>
                  </a:lnTo>
                  <a:lnTo>
                    <a:pt x="663595" y="1358110"/>
                  </a:lnTo>
                  <a:lnTo>
                    <a:pt x="613319" y="1343044"/>
                  </a:lnTo>
                  <a:lnTo>
                    <a:pt x="564456" y="1326437"/>
                  </a:lnTo>
                  <a:lnTo>
                    <a:pt x="517080" y="1308340"/>
                  </a:lnTo>
                  <a:lnTo>
                    <a:pt x="471270" y="1288800"/>
                  </a:lnTo>
                  <a:lnTo>
                    <a:pt x="427101" y="1267867"/>
                  </a:lnTo>
                  <a:lnTo>
                    <a:pt x="384650" y="1245590"/>
                  </a:lnTo>
                  <a:lnTo>
                    <a:pt x="343994" y="1222017"/>
                  </a:lnTo>
                  <a:lnTo>
                    <a:pt x="305208" y="1197198"/>
                  </a:lnTo>
                  <a:lnTo>
                    <a:pt x="268370" y="1171182"/>
                  </a:lnTo>
                  <a:lnTo>
                    <a:pt x="233557" y="1144017"/>
                  </a:lnTo>
                  <a:lnTo>
                    <a:pt x="200844" y="1115753"/>
                  </a:lnTo>
                  <a:lnTo>
                    <a:pt x="170308" y="1086439"/>
                  </a:lnTo>
                  <a:lnTo>
                    <a:pt x="142026" y="1056123"/>
                  </a:lnTo>
                  <a:lnTo>
                    <a:pt x="116074" y="1024855"/>
                  </a:lnTo>
                  <a:lnTo>
                    <a:pt x="92529" y="992683"/>
                  </a:lnTo>
                  <a:lnTo>
                    <a:pt x="71468" y="959657"/>
                  </a:lnTo>
                  <a:lnTo>
                    <a:pt x="52966" y="925825"/>
                  </a:lnTo>
                  <a:lnTo>
                    <a:pt x="23948" y="855940"/>
                  </a:lnTo>
                  <a:lnTo>
                    <a:pt x="6089" y="783421"/>
                  </a:lnTo>
                  <a:lnTo>
                    <a:pt x="0" y="708660"/>
                  </a:lnTo>
                  <a:close/>
                </a:path>
              </a:pathLst>
            </a:custGeom>
            <a:ln w="25400">
              <a:solidFill>
                <a:srgbClr val="FD57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905750" y="2326045"/>
              <a:ext cx="5030422" cy="657112"/>
            </a:xfrm>
            <a:prstGeom prst="line">
              <a:avLst/>
            </a:prstGeom>
            <a:ln w="28575">
              <a:solidFill>
                <a:srgbClr val="FD57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bject 6"/>
          <p:cNvSpPr/>
          <p:nvPr/>
        </p:nvSpPr>
        <p:spPr>
          <a:xfrm>
            <a:off x="2395403" y="3579453"/>
            <a:ext cx="4051116" cy="505765"/>
          </a:xfrm>
          <a:custGeom>
            <a:avLst/>
            <a:gdLst/>
            <a:ahLst/>
            <a:cxnLst/>
            <a:rect l="l" t="t" r="r" b="b"/>
            <a:pathLst>
              <a:path w="2214879" h="1417320">
                <a:moveTo>
                  <a:pt x="0" y="708660"/>
                </a:moveTo>
                <a:lnTo>
                  <a:pt x="6089" y="633900"/>
                </a:lnTo>
                <a:lnTo>
                  <a:pt x="23948" y="561382"/>
                </a:lnTo>
                <a:lnTo>
                  <a:pt x="52966" y="491499"/>
                </a:lnTo>
                <a:lnTo>
                  <a:pt x="71468" y="457667"/>
                </a:lnTo>
                <a:lnTo>
                  <a:pt x="92529" y="424641"/>
                </a:lnTo>
                <a:lnTo>
                  <a:pt x="116074" y="392470"/>
                </a:lnTo>
                <a:lnTo>
                  <a:pt x="142026" y="361202"/>
                </a:lnTo>
                <a:lnTo>
                  <a:pt x="170308" y="330886"/>
                </a:lnTo>
                <a:lnTo>
                  <a:pt x="200844" y="301571"/>
                </a:lnTo>
                <a:lnTo>
                  <a:pt x="233557" y="273307"/>
                </a:lnTo>
                <a:lnTo>
                  <a:pt x="268370" y="246142"/>
                </a:lnTo>
                <a:lnTo>
                  <a:pt x="305208" y="220126"/>
                </a:lnTo>
                <a:lnTo>
                  <a:pt x="343994" y="195307"/>
                </a:lnTo>
                <a:lnTo>
                  <a:pt x="384650" y="171734"/>
                </a:lnTo>
                <a:lnTo>
                  <a:pt x="427101" y="149456"/>
                </a:lnTo>
                <a:lnTo>
                  <a:pt x="471270" y="128523"/>
                </a:lnTo>
                <a:lnTo>
                  <a:pt x="517080" y="108982"/>
                </a:lnTo>
                <a:lnTo>
                  <a:pt x="564456" y="90884"/>
                </a:lnTo>
                <a:lnTo>
                  <a:pt x="613319" y="74277"/>
                </a:lnTo>
                <a:lnTo>
                  <a:pt x="663595" y="59211"/>
                </a:lnTo>
                <a:lnTo>
                  <a:pt x="715205" y="45733"/>
                </a:lnTo>
                <a:lnTo>
                  <a:pt x="768075" y="33894"/>
                </a:lnTo>
                <a:lnTo>
                  <a:pt x="822127" y="23741"/>
                </a:lnTo>
                <a:lnTo>
                  <a:pt x="877284" y="15325"/>
                </a:lnTo>
                <a:lnTo>
                  <a:pt x="933470" y="8693"/>
                </a:lnTo>
                <a:lnTo>
                  <a:pt x="990610" y="3896"/>
                </a:lnTo>
                <a:lnTo>
                  <a:pt x="1048625" y="982"/>
                </a:lnTo>
                <a:lnTo>
                  <a:pt x="1107440" y="0"/>
                </a:lnTo>
                <a:lnTo>
                  <a:pt x="1166254" y="982"/>
                </a:lnTo>
                <a:lnTo>
                  <a:pt x="1224269" y="3896"/>
                </a:lnTo>
                <a:lnTo>
                  <a:pt x="1281409" y="8693"/>
                </a:lnTo>
                <a:lnTo>
                  <a:pt x="1337595" y="15325"/>
                </a:lnTo>
                <a:lnTo>
                  <a:pt x="1392752" y="23741"/>
                </a:lnTo>
                <a:lnTo>
                  <a:pt x="1446804" y="33894"/>
                </a:lnTo>
                <a:lnTo>
                  <a:pt x="1499674" y="45733"/>
                </a:lnTo>
                <a:lnTo>
                  <a:pt x="1551284" y="59211"/>
                </a:lnTo>
                <a:lnTo>
                  <a:pt x="1601560" y="74277"/>
                </a:lnTo>
                <a:lnTo>
                  <a:pt x="1650423" y="90884"/>
                </a:lnTo>
                <a:lnTo>
                  <a:pt x="1697799" y="108982"/>
                </a:lnTo>
                <a:lnTo>
                  <a:pt x="1743609" y="128523"/>
                </a:lnTo>
                <a:lnTo>
                  <a:pt x="1787778" y="149456"/>
                </a:lnTo>
                <a:lnTo>
                  <a:pt x="1830229" y="171734"/>
                </a:lnTo>
                <a:lnTo>
                  <a:pt x="1870885" y="195307"/>
                </a:lnTo>
                <a:lnTo>
                  <a:pt x="1909671" y="220126"/>
                </a:lnTo>
                <a:lnTo>
                  <a:pt x="1946509" y="246142"/>
                </a:lnTo>
                <a:lnTo>
                  <a:pt x="1981322" y="273307"/>
                </a:lnTo>
                <a:lnTo>
                  <a:pt x="2014035" y="301571"/>
                </a:lnTo>
                <a:lnTo>
                  <a:pt x="2044571" y="330886"/>
                </a:lnTo>
                <a:lnTo>
                  <a:pt x="2072853" y="361202"/>
                </a:lnTo>
                <a:lnTo>
                  <a:pt x="2098805" y="392470"/>
                </a:lnTo>
                <a:lnTo>
                  <a:pt x="2122350" y="424641"/>
                </a:lnTo>
                <a:lnTo>
                  <a:pt x="2143411" y="457667"/>
                </a:lnTo>
                <a:lnTo>
                  <a:pt x="2161913" y="491499"/>
                </a:lnTo>
                <a:lnTo>
                  <a:pt x="2190931" y="561382"/>
                </a:lnTo>
                <a:lnTo>
                  <a:pt x="2208790" y="633900"/>
                </a:lnTo>
                <a:lnTo>
                  <a:pt x="2214880" y="708660"/>
                </a:lnTo>
                <a:lnTo>
                  <a:pt x="2213344" y="746296"/>
                </a:lnTo>
                <a:lnTo>
                  <a:pt x="2201293" y="819986"/>
                </a:lnTo>
                <a:lnTo>
                  <a:pt x="2177778" y="891236"/>
                </a:lnTo>
                <a:lnTo>
                  <a:pt x="2143411" y="959657"/>
                </a:lnTo>
                <a:lnTo>
                  <a:pt x="2122350" y="992683"/>
                </a:lnTo>
                <a:lnTo>
                  <a:pt x="2098805" y="1024855"/>
                </a:lnTo>
                <a:lnTo>
                  <a:pt x="2072853" y="1056123"/>
                </a:lnTo>
                <a:lnTo>
                  <a:pt x="2044571" y="1086439"/>
                </a:lnTo>
                <a:lnTo>
                  <a:pt x="2014035" y="1115753"/>
                </a:lnTo>
                <a:lnTo>
                  <a:pt x="1981322" y="1144017"/>
                </a:lnTo>
                <a:lnTo>
                  <a:pt x="1946509" y="1171182"/>
                </a:lnTo>
                <a:lnTo>
                  <a:pt x="1909671" y="1197198"/>
                </a:lnTo>
                <a:lnTo>
                  <a:pt x="1870885" y="1222017"/>
                </a:lnTo>
                <a:lnTo>
                  <a:pt x="1830229" y="1245590"/>
                </a:lnTo>
                <a:lnTo>
                  <a:pt x="1787778" y="1267867"/>
                </a:lnTo>
                <a:lnTo>
                  <a:pt x="1743609" y="1288800"/>
                </a:lnTo>
                <a:lnTo>
                  <a:pt x="1697799" y="1308340"/>
                </a:lnTo>
                <a:lnTo>
                  <a:pt x="1650423" y="1326437"/>
                </a:lnTo>
                <a:lnTo>
                  <a:pt x="1601560" y="1343044"/>
                </a:lnTo>
                <a:lnTo>
                  <a:pt x="1551284" y="1358110"/>
                </a:lnTo>
                <a:lnTo>
                  <a:pt x="1499674" y="1371587"/>
                </a:lnTo>
                <a:lnTo>
                  <a:pt x="1446804" y="1383427"/>
                </a:lnTo>
                <a:lnTo>
                  <a:pt x="1392752" y="1393579"/>
                </a:lnTo>
                <a:lnTo>
                  <a:pt x="1337595" y="1401995"/>
                </a:lnTo>
                <a:lnTo>
                  <a:pt x="1281409" y="1408626"/>
                </a:lnTo>
                <a:lnTo>
                  <a:pt x="1224269" y="1413423"/>
                </a:lnTo>
                <a:lnTo>
                  <a:pt x="1166254" y="1416337"/>
                </a:lnTo>
                <a:lnTo>
                  <a:pt x="1107440" y="1417320"/>
                </a:lnTo>
                <a:lnTo>
                  <a:pt x="1048625" y="1416337"/>
                </a:lnTo>
                <a:lnTo>
                  <a:pt x="990610" y="1413423"/>
                </a:lnTo>
                <a:lnTo>
                  <a:pt x="933470" y="1408626"/>
                </a:lnTo>
                <a:lnTo>
                  <a:pt x="877284" y="1401995"/>
                </a:lnTo>
                <a:lnTo>
                  <a:pt x="822127" y="1393579"/>
                </a:lnTo>
                <a:lnTo>
                  <a:pt x="768075" y="1383427"/>
                </a:lnTo>
                <a:lnTo>
                  <a:pt x="715205" y="1371587"/>
                </a:lnTo>
                <a:lnTo>
                  <a:pt x="663595" y="1358110"/>
                </a:lnTo>
                <a:lnTo>
                  <a:pt x="613319" y="1343044"/>
                </a:lnTo>
                <a:lnTo>
                  <a:pt x="564456" y="1326437"/>
                </a:lnTo>
                <a:lnTo>
                  <a:pt x="517080" y="1308340"/>
                </a:lnTo>
                <a:lnTo>
                  <a:pt x="471270" y="1288800"/>
                </a:lnTo>
                <a:lnTo>
                  <a:pt x="427101" y="1267867"/>
                </a:lnTo>
                <a:lnTo>
                  <a:pt x="384650" y="1245590"/>
                </a:lnTo>
                <a:lnTo>
                  <a:pt x="343994" y="1222017"/>
                </a:lnTo>
                <a:lnTo>
                  <a:pt x="305208" y="1197198"/>
                </a:lnTo>
                <a:lnTo>
                  <a:pt x="268370" y="1171182"/>
                </a:lnTo>
                <a:lnTo>
                  <a:pt x="233557" y="1144017"/>
                </a:lnTo>
                <a:lnTo>
                  <a:pt x="200844" y="1115753"/>
                </a:lnTo>
                <a:lnTo>
                  <a:pt x="170308" y="1086439"/>
                </a:lnTo>
                <a:lnTo>
                  <a:pt x="142026" y="1056123"/>
                </a:lnTo>
                <a:lnTo>
                  <a:pt x="116074" y="1024855"/>
                </a:lnTo>
                <a:lnTo>
                  <a:pt x="92529" y="992683"/>
                </a:lnTo>
                <a:lnTo>
                  <a:pt x="71468" y="959657"/>
                </a:lnTo>
                <a:lnTo>
                  <a:pt x="52966" y="925825"/>
                </a:lnTo>
                <a:lnTo>
                  <a:pt x="23948" y="855940"/>
                </a:lnTo>
                <a:lnTo>
                  <a:pt x="6089" y="783421"/>
                </a:lnTo>
                <a:lnTo>
                  <a:pt x="0" y="708660"/>
                </a:lnTo>
                <a:close/>
              </a:path>
            </a:pathLst>
          </a:custGeom>
          <a:ln w="25400">
            <a:solidFill>
              <a:srgbClr val="FD5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4" name="Straight Connector 23"/>
          <p:cNvCxnSpPr/>
          <p:nvPr/>
        </p:nvCxnSpPr>
        <p:spPr>
          <a:xfrm>
            <a:off x="6008616" y="3985146"/>
            <a:ext cx="1574621" cy="527691"/>
          </a:xfrm>
          <a:prstGeom prst="line">
            <a:avLst/>
          </a:prstGeom>
          <a:ln w="28575">
            <a:solidFill>
              <a:srgbClr val="FD57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5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0" y="2341868"/>
            <a:ext cx="7062316" cy="4104516"/>
          </a:xfrm>
          <a:prstGeom prst="rect">
            <a:avLst/>
          </a:prstGeom>
          <a:ln>
            <a:solidFill>
              <a:srgbClr val="06294F"/>
            </a:solidFill>
          </a:ln>
        </p:spPr>
      </p:pic>
      <p:sp>
        <p:nvSpPr>
          <p:cNvPr id="9" name="object 5"/>
          <p:cNvSpPr/>
          <p:nvPr/>
        </p:nvSpPr>
        <p:spPr>
          <a:xfrm>
            <a:off x="4648768" y="3287685"/>
            <a:ext cx="1966414" cy="848021"/>
          </a:xfrm>
          <a:custGeom>
            <a:avLst/>
            <a:gdLst/>
            <a:ahLst/>
            <a:cxnLst/>
            <a:rect l="l" t="t" r="r" b="b"/>
            <a:pathLst>
              <a:path w="3129279" h="1673860">
                <a:moveTo>
                  <a:pt x="0" y="836930"/>
                </a:moveTo>
                <a:lnTo>
                  <a:pt x="4707" y="771523"/>
                </a:lnTo>
                <a:lnTo>
                  <a:pt x="18597" y="707494"/>
                </a:lnTo>
                <a:lnTo>
                  <a:pt x="41323" y="645027"/>
                </a:lnTo>
                <a:lnTo>
                  <a:pt x="72536" y="584310"/>
                </a:lnTo>
                <a:lnTo>
                  <a:pt x="111888" y="525528"/>
                </a:lnTo>
                <a:lnTo>
                  <a:pt x="159032" y="468866"/>
                </a:lnTo>
                <a:lnTo>
                  <a:pt x="213620" y="414512"/>
                </a:lnTo>
                <a:lnTo>
                  <a:pt x="243597" y="388259"/>
                </a:lnTo>
                <a:lnTo>
                  <a:pt x="275304" y="362652"/>
                </a:lnTo>
                <a:lnTo>
                  <a:pt x="308698" y="337714"/>
                </a:lnTo>
                <a:lnTo>
                  <a:pt x="343735" y="313470"/>
                </a:lnTo>
                <a:lnTo>
                  <a:pt x="380373" y="289942"/>
                </a:lnTo>
                <a:lnTo>
                  <a:pt x="418567" y="267154"/>
                </a:lnTo>
                <a:lnTo>
                  <a:pt x="458274" y="245129"/>
                </a:lnTo>
                <a:lnTo>
                  <a:pt x="499451" y="223889"/>
                </a:lnTo>
                <a:lnTo>
                  <a:pt x="542054" y="203459"/>
                </a:lnTo>
                <a:lnTo>
                  <a:pt x="586040" y="183862"/>
                </a:lnTo>
                <a:lnTo>
                  <a:pt x="631364" y="165120"/>
                </a:lnTo>
                <a:lnTo>
                  <a:pt x="677985" y="147258"/>
                </a:lnTo>
                <a:lnTo>
                  <a:pt x="725857" y="130298"/>
                </a:lnTo>
                <a:lnTo>
                  <a:pt x="774938" y="114264"/>
                </a:lnTo>
                <a:lnTo>
                  <a:pt x="825185" y="99178"/>
                </a:lnTo>
                <a:lnTo>
                  <a:pt x="876553" y="85065"/>
                </a:lnTo>
                <a:lnTo>
                  <a:pt x="929000" y="71947"/>
                </a:lnTo>
                <a:lnTo>
                  <a:pt x="982481" y="59848"/>
                </a:lnTo>
                <a:lnTo>
                  <a:pt x="1036953" y="48791"/>
                </a:lnTo>
                <a:lnTo>
                  <a:pt x="1092374" y="38799"/>
                </a:lnTo>
                <a:lnTo>
                  <a:pt x="1148698" y="29895"/>
                </a:lnTo>
                <a:lnTo>
                  <a:pt x="1205884" y="22103"/>
                </a:lnTo>
                <a:lnTo>
                  <a:pt x="1263887" y="15446"/>
                </a:lnTo>
                <a:lnTo>
                  <a:pt x="1322663" y="9947"/>
                </a:lnTo>
                <a:lnTo>
                  <a:pt x="1382171" y="5630"/>
                </a:lnTo>
                <a:lnTo>
                  <a:pt x="1442365" y="2517"/>
                </a:lnTo>
                <a:lnTo>
                  <a:pt x="1503202" y="633"/>
                </a:lnTo>
                <a:lnTo>
                  <a:pt x="1564640" y="0"/>
                </a:lnTo>
                <a:lnTo>
                  <a:pt x="1626078" y="633"/>
                </a:lnTo>
                <a:lnTo>
                  <a:pt x="1686916" y="2517"/>
                </a:lnTo>
                <a:lnTo>
                  <a:pt x="1747111" y="5630"/>
                </a:lnTo>
                <a:lnTo>
                  <a:pt x="1806619" y="9947"/>
                </a:lnTo>
                <a:lnTo>
                  <a:pt x="1865396" y="15446"/>
                </a:lnTo>
                <a:lnTo>
                  <a:pt x="1923399" y="22103"/>
                </a:lnTo>
                <a:lnTo>
                  <a:pt x="1980585" y="29895"/>
                </a:lnTo>
                <a:lnTo>
                  <a:pt x="2036910" y="38799"/>
                </a:lnTo>
                <a:lnTo>
                  <a:pt x="2092331" y="48791"/>
                </a:lnTo>
                <a:lnTo>
                  <a:pt x="2146803" y="59848"/>
                </a:lnTo>
                <a:lnTo>
                  <a:pt x="2200285" y="71947"/>
                </a:lnTo>
                <a:lnTo>
                  <a:pt x="2252731" y="85065"/>
                </a:lnTo>
                <a:lnTo>
                  <a:pt x="2304100" y="99178"/>
                </a:lnTo>
                <a:lnTo>
                  <a:pt x="2354346" y="114264"/>
                </a:lnTo>
                <a:lnTo>
                  <a:pt x="2403427" y="130298"/>
                </a:lnTo>
                <a:lnTo>
                  <a:pt x="2451300" y="147258"/>
                </a:lnTo>
                <a:lnTo>
                  <a:pt x="2497920" y="165120"/>
                </a:lnTo>
                <a:lnTo>
                  <a:pt x="2543245" y="183862"/>
                </a:lnTo>
                <a:lnTo>
                  <a:pt x="2587230" y="203459"/>
                </a:lnTo>
                <a:lnTo>
                  <a:pt x="2629833" y="223889"/>
                </a:lnTo>
                <a:lnTo>
                  <a:pt x="2671010" y="245129"/>
                </a:lnTo>
                <a:lnTo>
                  <a:pt x="2710717" y="267154"/>
                </a:lnTo>
                <a:lnTo>
                  <a:pt x="2748910" y="289942"/>
                </a:lnTo>
                <a:lnTo>
                  <a:pt x="2785548" y="313470"/>
                </a:lnTo>
                <a:lnTo>
                  <a:pt x="2820585" y="337714"/>
                </a:lnTo>
                <a:lnTo>
                  <a:pt x="2853979" y="362652"/>
                </a:lnTo>
                <a:lnTo>
                  <a:pt x="2885685" y="388259"/>
                </a:lnTo>
                <a:lnTo>
                  <a:pt x="2915662" y="414512"/>
                </a:lnTo>
                <a:lnTo>
                  <a:pt x="2943864" y="441389"/>
                </a:lnTo>
                <a:lnTo>
                  <a:pt x="2994773" y="496920"/>
                </a:lnTo>
                <a:lnTo>
                  <a:pt x="3038064" y="554665"/>
                </a:lnTo>
                <a:lnTo>
                  <a:pt x="3073390" y="614438"/>
                </a:lnTo>
                <a:lnTo>
                  <a:pt x="3100402" y="676054"/>
                </a:lnTo>
                <a:lnTo>
                  <a:pt x="3118753" y="739325"/>
                </a:lnTo>
                <a:lnTo>
                  <a:pt x="3128095" y="804066"/>
                </a:lnTo>
                <a:lnTo>
                  <a:pt x="3129280" y="836930"/>
                </a:lnTo>
                <a:lnTo>
                  <a:pt x="3128095" y="869793"/>
                </a:lnTo>
                <a:lnTo>
                  <a:pt x="3118753" y="934534"/>
                </a:lnTo>
                <a:lnTo>
                  <a:pt x="3100402" y="997805"/>
                </a:lnTo>
                <a:lnTo>
                  <a:pt x="3073390" y="1059421"/>
                </a:lnTo>
                <a:lnTo>
                  <a:pt x="3038064" y="1119194"/>
                </a:lnTo>
                <a:lnTo>
                  <a:pt x="2994773" y="1176939"/>
                </a:lnTo>
                <a:lnTo>
                  <a:pt x="2943864" y="1232470"/>
                </a:lnTo>
                <a:lnTo>
                  <a:pt x="2915662" y="1259347"/>
                </a:lnTo>
                <a:lnTo>
                  <a:pt x="2885685" y="1285600"/>
                </a:lnTo>
                <a:lnTo>
                  <a:pt x="2853979" y="1311207"/>
                </a:lnTo>
                <a:lnTo>
                  <a:pt x="2820585" y="1336145"/>
                </a:lnTo>
                <a:lnTo>
                  <a:pt x="2785548" y="1360389"/>
                </a:lnTo>
                <a:lnTo>
                  <a:pt x="2748910" y="1383917"/>
                </a:lnTo>
                <a:lnTo>
                  <a:pt x="2710717" y="1406705"/>
                </a:lnTo>
                <a:lnTo>
                  <a:pt x="2671010" y="1428730"/>
                </a:lnTo>
                <a:lnTo>
                  <a:pt x="2629833" y="1449970"/>
                </a:lnTo>
                <a:lnTo>
                  <a:pt x="2587230" y="1470400"/>
                </a:lnTo>
                <a:lnTo>
                  <a:pt x="2543245" y="1489997"/>
                </a:lnTo>
                <a:lnTo>
                  <a:pt x="2497920" y="1508739"/>
                </a:lnTo>
                <a:lnTo>
                  <a:pt x="2451300" y="1526601"/>
                </a:lnTo>
                <a:lnTo>
                  <a:pt x="2403427" y="1543561"/>
                </a:lnTo>
                <a:lnTo>
                  <a:pt x="2354346" y="1559595"/>
                </a:lnTo>
                <a:lnTo>
                  <a:pt x="2304100" y="1574681"/>
                </a:lnTo>
                <a:lnTo>
                  <a:pt x="2252731" y="1588794"/>
                </a:lnTo>
                <a:lnTo>
                  <a:pt x="2200285" y="1601912"/>
                </a:lnTo>
                <a:lnTo>
                  <a:pt x="2146803" y="1614011"/>
                </a:lnTo>
                <a:lnTo>
                  <a:pt x="2092331" y="1625068"/>
                </a:lnTo>
                <a:lnTo>
                  <a:pt x="2036910" y="1635060"/>
                </a:lnTo>
                <a:lnTo>
                  <a:pt x="1980585" y="1643964"/>
                </a:lnTo>
                <a:lnTo>
                  <a:pt x="1923399" y="1651756"/>
                </a:lnTo>
                <a:lnTo>
                  <a:pt x="1865396" y="1658413"/>
                </a:lnTo>
                <a:lnTo>
                  <a:pt x="1806619" y="1663912"/>
                </a:lnTo>
                <a:lnTo>
                  <a:pt x="1747111" y="1668229"/>
                </a:lnTo>
                <a:lnTo>
                  <a:pt x="1686916" y="1671342"/>
                </a:lnTo>
                <a:lnTo>
                  <a:pt x="1626078" y="1673226"/>
                </a:lnTo>
                <a:lnTo>
                  <a:pt x="1564640" y="1673860"/>
                </a:lnTo>
                <a:lnTo>
                  <a:pt x="1503202" y="1673226"/>
                </a:lnTo>
                <a:lnTo>
                  <a:pt x="1442365" y="1671342"/>
                </a:lnTo>
                <a:lnTo>
                  <a:pt x="1382171" y="1668229"/>
                </a:lnTo>
                <a:lnTo>
                  <a:pt x="1322663" y="1663912"/>
                </a:lnTo>
                <a:lnTo>
                  <a:pt x="1263887" y="1658413"/>
                </a:lnTo>
                <a:lnTo>
                  <a:pt x="1205884" y="1651756"/>
                </a:lnTo>
                <a:lnTo>
                  <a:pt x="1148698" y="1643964"/>
                </a:lnTo>
                <a:lnTo>
                  <a:pt x="1092374" y="1635060"/>
                </a:lnTo>
                <a:lnTo>
                  <a:pt x="1036953" y="1625068"/>
                </a:lnTo>
                <a:lnTo>
                  <a:pt x="982481" y="1614011"/>
                </a:lnTo>
                <a:lnTo>
                  <a:pt x="929000" y="1601912"/>
                </a:lnTo>
                <a:lnTo>
                  <a:pt x="876553" y="1588794"/>
                </a:lnTo>
                <a:lnTo>
                  <a:pt x="825185" y="1574681"/>
                </a:lnTo>
                <a:lnTo>
                  <a:pt x="774938" y="1559595"/>
                </a:lnTo>
                <a:lnTo>
                  <a:pt x="725857" y="1543561"/>
                </a:lnTo>
                <a:lnTo>
                  <a:pt x="677985" y="1526601"/>
                </a:lnTo>
                <a:lnTo>
                  <a:pt x="631364" y="1508739"/>
                </a:lnTo>
                <a:lnTo>
                  <a:pt x="586040" y="1489997"/>
                </a:lnTo>
                <a:lnTo>
                  <a:pt x="542054" y="1470400"/>
                </a:lnTo>
                <a:lnTo>
                  <a:pt x="499451" y="1449970"/>
                </a:lnTo>
                <a:lnTo>
                  <a:pt x="458274" y="1428730"/>
                </a:lnTo>
                <a:lnTo>
                  <a:pt x="418567" y="1406705"/>
                </a:lnTo>
                <a:lnTo>
                  <a:pt x="380373" y="1383917"/>
                </a:lnTo>
                <a:lnTo>
                  <a:pt x="343735" y="1360389"/>
                </a:lnTo>
                <a:lnTo>
                  <a:pt x="308698" y="1336145"/>
                </a:lnTo>
                <a:lnTo>
                  <a:pt x="275304" y="1311207"/>
                </a:lnTo>
                <a:lnTo>
                  <a:pt x="243597" y="1285600"/>
                </a:lnTo>
                <a:lnTo>
                  <a:pt x="213620" y="1259347"/>
                </a:lnTo>
                <a:lnTo>
                  <a:pt x="185418" y="1232470"/>
                </a:lnTo>
                <a:lnTo>
                  <a:pt x="134508" y="1176939"/>
                </a:lnTo>
                <a:lnTo>
                  <a:pt x="91217" y="1119194"/>
                </a:lnTo>
                <a:lnTo>
                  <a:pt x="55890" y="1059421"/>
                </a:lnTo>
                <a:lnTo>
                  <a:pt x="28878" y="997805"/>
                </a:lnTo>
                <a:lnTo>
                  <a:pt x="10526" y="934534"/>
                </a:lnTo>
                <a:lnTo>
                  <a:pt x="1184" y="869793"/>
                </a:lnTo>
                <a:lnTo>
                  <a:pt x="0" y="836930"/>
                </a:lnTo>
                <a:close/>
              </a:path>
            </a:pathLst>
          </a:custGeom>
          <a:ln w="25399">
            <a:solidFill>
              <a:srgbClr val="FD5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ZAKAZUJTE VIDEO INTERVJUE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42831" y="3287685"/>
            <a:ext cx="419287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JEDNOSTAVNOST</a:t>
            </a:r>
            <a:endParaRPr lang="it-IT" sz="3200" b="1" dirty="0">
              <a:solidFill>
                <a:srgbClr val="FD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dirty="0" smtClean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Opcija VIDEOCONFERENCE za video intervjue i sastanke omogućava jednostavan proces zakazivanja online razgovora sa kandidatom</a:t>
            </a:r>
            <a:endParaRPr lang="it-IT" sz="20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502"/>
          <a:stretch/>
        </p:blipFill>
        <p:spPr>
          <a:xfrm>
            <a:off x="6515075" y="2555948"/>
            <a:ext cx="5208352" cy="2985043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ZAJEDNO SA VAMA RADIMO NA TOME DA...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15" name="object 4"/>
          <p:cNvSpPr txBox="1"/>
          <p:nvPr/>
        </p:nvSpPr>
        <p:spPr>
          <a:xfrm>
            <a:off x="177421" y="2247448"/>
            <a:ext cx="6223379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indent="-2952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7340" algn="l"/>
                <a:tab pos="307975" algn="l"/>
              </a:tabLst>
            </a:pP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Motivišemo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ohrabrujemo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kandidate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ulaska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endParaRPr lang="en-US" sz="22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340" indent="-2952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7340" algn="l"/>
                <a:tab pos="307975" algn="l"/>
              </a:tabLst>
            </a:pP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Razvijemo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kandidata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vještine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proaktivnog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pristupa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karijere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traženju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posla</a:t>
            </a:r>
          </a:p>
          <a:p>
            <a:pPr marL="307340" indent="-29527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07340" algn="l"/>
                <a:tab pos="307975" algn="l"/>
              </a:tabLst>
            </a:pP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Probudimo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radoznalost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mladih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animiran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pojednostavljen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karijernoj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edukaciji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6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SVAKO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razumjeti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2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435" marR="488950" indent="-293370">
              <a:lnSpc>
                <a:spcPts val="2380"/>
              </a:lnSpc>
              <a:spcBef>
                <a:spcPts val="1200"/>
              </a:spcBef>
              <a:buFont typeface="Arial MT"/>
              <a:buChar char="•"/>
              <a:tabLst>
                <a:tab pos="305435" algn="l"/>
                <a:tab pos="306070" algn="l"/>
                <a:tab pos="3688715" algn="l"/>
              </a:tabLst>
            </a:pP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Učinimo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pravom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energijom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dođu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pravog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posla, u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pravo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r>
              <a:rPr lang="en-US" sz="2200" dirty="0" smtClean="0">
                <a:solidFill>
                  <a:srgbClr val="062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200" dirty="0">
              <a:solidFill>
                <a:srgbClr val="0629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67740" y="5979272"/>
            <a:ext cx="8625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PRIVUCITE </a:t>
            </a:r>
            <a:r>
              <a:rPr lang="it-IT" sz="4400" b="1" dirty="0" smtClean="0">
                <a:solidFill>
                  <a:srgbClr val="FD5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BAŠ TAKVE LJUDE!</a:t>
            </a:r>
            <a:endParaRPr lang="it-IT" sz="4400" b="1" dirty="0">
              <a:solidFill>
                <a:srgbClr val="FD5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177421"/>
            <a:ext cx="12192001" cy="1637731"/>
          </a:xfrm>
          <a:prstGeom prst="rect">
            <a:avLst/>
          </a:prstGeom>
          <a:solidFill>
            <a:srgbClr val="0629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286603" y="329560"/>
            <a:ext cx="8338782" cy="1369606"/>
          </a:xfrm>
          <a:prstGeom prst="rect">
            <a:avLst/>
          </a:prstGeom>
        </p:spPr>
        <p:txBody>
          <a:bodyPr vert="horz" wrap="square" lIns="0" tIns="1524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4150" marR="5080" algn="l">
              <a:lnSpc>
                <a:spcPct val="99600"/>
              </a:lnSpc>
              <a:spcBef>
                <a:spcPts val="120"/>
              </a:spcBef>
            </a:pPr>
            <a:r>
              <a:rPr lang="it-IT" sz="4400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KAŽU KANDIDATI I KARIJERNI CENTRI?</a:t>
            </a: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337" r="2055" b="5963"/>
          <a:stretch/>
        </p:blipFill>
        <p:spPr>
          <a:xfrm>
            <a:off x="8911989" y="177421"/>
            <a:ext cx="3023716" cy="17006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5926" y="6333386"/>
            <a:ext cx="8625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Podaci dobijeni istraživanjem iskustva 354 studenta Univerziteta «La Cattolica»</a:t>
            </a:r>
            <a:endParaRPr lang="it-IT" sz="1600" i="1" dirty="0">
              <a:solidFill>
                <a:srgbClr val="FD57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object 3"/>
          <p:cNvGrpSpPr/>
          <p:nvPr/>
        </p:nvGrpSpPr>
        <p:grpSpPr>
          <a:xfrm>
            <a:off x="3933662" y="4670364"/>
            <a:ext cx="323786" cy="779414"/>
            <a:chOff x="3429000" y="4574543"/>
            <a:chExt cx="424180" cy="1021080"/>
          </a:xfrm>
        </p:grpSpPr>
        <p:sp>
          <p:nvSpPr>
            <p:cNvPr id="19" name="object 4"/>
            <p:cNvSpPr/>
            <p:nvPr/>
          </p:nvSpPr>
          <p:spPr>
            <a:xfrm>
              <a:off x="3429000" y="4574543"/>
              <a:ext cx="424180" cy="1021080"/>
            </a:xfrm>
            <a:custGeom>
              <a:avLst/>
              <a:gdLst/>
              <a:ahLst/>
              <a:cxnLst/>
              <a:rect l="l" t="t" r="r" b="b"/>
              <a:pathLst>
                <a:path w="424179" h="1021079">
                  <a:moveTo>
                    <a:pt x="381863" y="0"/>
                  </a:moveTo>
                  <a:lnTo>
                    <a:pt x="43345" y="0"/>
                  </a:lnTo>
                  <a:lnTo>
                    <a:pt x="26558" y="3984"/>
                  </a:lnTo>
                  <a:lnTo>
                    <a:pt x="12771" y="14812"/>
                  </a:lnTo>
                  <a:lnTo>
                    <a:pt x="3434" y="30802"/>
                  </a:lnTo>
                  <a:lnTo>
                    <a:pt x="0" y="50266"/>
                  </a:lnTo>
                  <a:lnTo>
                    <a:pt x="0" y="970800"/>
                  </a:lnTo>
                  <a:lnTo>
                    <a:pt x="3434" y="990272"/>
                  </a:lnTo>
                  <a:lnTo>
                    <a:pt x="12771" y="1006265"/>
                  </a:lnTo>
                  <a:lnTo>
                    <a:pt x="26558" y="1017095"/>
                  </a:lnTo>
                  <a:lnTo>
                    <a:pt x="43345" y="1021080"/>
                  </a:lnTo>
                  <a:lnTo>
                    <a:pt x="381863" y="1021080"/>
                  </a:lnTo>
                  <a:lnTo>
                    <a:pt x="398055" y="1017095"/>
                  </a:lnTo>
                  <a:lnTo>
                    <a:pt x="411537" y="1006265"/>
                  </a:lnTo>
                  <a:lnTo>
                    <a:pt x="420761" y="990272"/>
                  </a:lnTo>
                  <a:lnTo>
                    <a:pt x="424179" y="970800"/>
                  </a:lnTo>
                  <a:lnTo>
                    <a:pt x="424179" y="50266"/>
                  </a:lnTo>
                  <a:lnTo>
                    <a:pt x="420761" y="30802"/>
                  </a:lnTo>
                  <a:lnTo>
                    <a:pt x="411537" y="14812"/>
                  </a:lnTo>
                  <a:lnTo>
                    <a:pt x="398055" y="3984"/>
                  </a:lnTo>
                  <a:lnTo>
                    <a:pt x="381863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5"/>
            <p:cNvSpPr/>
            <p:nvPr/>
          </p:nvSpPr>
          <p:spPr>
            <a:xfrm>
              <a:off x="3434080" y="4579619"/>
              <a:ext cx="414020" cy="1010919"/>
            </a:xfrm>
            <a:custGeom>
              <a:avLst/>
              <a:gdLst/>
              <a:ahLst/>
              <a:cxnLst/>
              <a:rect l="l" t="t" r="r" b="b"/>
              <a:pathLst>
                <a:path w="414020" h="1010920">
                  <a:moveTo>
                    <a:pt x="376847" y="0"/>
                  </a:moveTo>
                  <a:lnTo>
                    <a:pt x="38201" y="0"/>
                  </a:lnTo>
                  <a:lnTo>
                    <a:pt x="23086" y="3391"/>
                  </a:lnTo>
                  <a:lnTo>
                    <a:pt x="10971" y="12742"/>
                  </a:lnTo>
                  <a:lnTo>
                    <a:pt x="2920" y="26815"/>
                  </a:lnTo>
                  <a:lnTo>
                    <a:pt x="0" y="44373"/>
                  </a:lnTo>
                  <a:lnTo>
                    <a:pt x="0" y="966546"/>
                  </a:lnTo>
                  <a:lnTo>
                    <a:pt x="2920" y="984104"/>
                  </a:lnTo>
                  <a:lnTo>
                    <a:pt x="10971" y="998177"/>
                  </a:lnTo>
                  <a:lnTo>
                    <a:pt x="23086" y="1007528"/>
                  </a:lnTo>
                  <a:lnTo>
                    <a:pt x="38201" y="1010919"/>
                  </a:lnTo>
                  <a:lnTo>
                    <a:pt x="376847" y="1010919"/>
                  </a:lnTo>
                  <a:lnTo>
                    <a:pt x="391367" y="1007528"/>
                  </a:lnTo>
                  <a:lnTo>
                    <a:pt x="403177" y="998177"/>
                  </a:lnTo>
                  <a:lnTo>
                    <a:pt x="411115" y="984104"/>
                  </a:lnTo>
                  <a:lnTo>
                    <a:pt x="414019" y="966546"/>
                  </a:lnTo>
                  <a:lnTo>
                    <a:pt x="414019" y="44373"/>
                  </a:lnTo>
                  <a:lnTo>
                    <a:pt x="411115" y="26815"/>
                  </a:lnTo>
                  <a:lnTo>
                    <a:pt x="403177" y="12742"/>
                  </a:lnTo>
                  <a:lnTo>
                    <a:pt x="391367" y="3391"/>
                  </a:lnTo>
                  <a:lnTo>
                    <a:pt x="376847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"/>
            <p:cNvSpPr/>
            <p:nvPr/>
          </p:nvSpPr>
          <p:spPr>
            <a:xfrm>
              <a:off x="3634740" y="4622799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12700" y="3416"/>
                  </a:moveTo>
                  <a:lnTo>
                    <a:pt x="9855" y="0"/>
                  </a:lnTo>
                  <a:lnTo>
                    <a:pt x="2844" y="0"/>
                  </a:lnTo>
                  <a:lnTo>
                    <a:pt x="0" y="3416"/>
                  </a:lnTo>
                  <a:lnTo>
                    <a:pt x="0" y="7620"/>
                  </a:lnTo>
                  <a:lnTo>
                    <a:pt x="0" y="11823"/>
                  </a:lnTo>
                  <a:lnTo>
                    <a:pt x="2844" y="15240"/>
                  </a:lnTo>
                  <a:lnTo>
                    <a:pt x="9855" y="15240"/>
                  </a:lnTo>
                  <a:lnTo>
                    <a:pt x="12700" y="11823"/>
                  </a:lnTo>
                  <a:lnTo>
                    <a:pt x="12700" y="3416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/>
            <p:cNvSpPr/>
            <p:nvPr/>
          </p:nvSpPr>
          <p:spPr>
            <a:xfrm>
              <a:off x="3634740" y="462279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700" y="2844"/>
                  </a:moveTo>
                  <a:lnTo>
                    <a:pt x="9855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6350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9855" y="12700"/>
                  </a:lnTo>
                  <a:lnTo>
                    <a:pt x="12700" y="9855"/>
                  </a:lnTo>
                  <a:lnTo>
                    <a:pt x="12700" y="2844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8"/>
            <p:cNvSpPr/>
            <p:nvPr/>
          </p:nvSpPr>
          <p:spPr>
            <a:xfrm>
              <a:off x="3637280" y="462533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620" y="1701"/>
                  </a:moveTo>
                  <a:lnTo>
                    <a:pt x="5918" y="0"/>
                  </a:lnTo>
                  <a:lnTo>
                    <a:pt x="1701" y="0"/>
                  </a:lnTo>
                  <a:lnTo>
                    <a:pt x="0" y="1701"/>
                  </a:lnTo>
                  <a:lnTo>
                    <a:pt x="0" y="3810"/>
                  </a:lnTo>
                  <a:lnTo>
                    <a:pt x="0" y="5918"/>
                  </a:lnTo>
                  <a:lnTo>
                    <a:pt x="1701" y="7620"/>
                  </a:lnTo>
                  <a:lnTo>
                    <a:pt x="5918" y="7620"/>
                  </a:lnTo>
                  <a:lnTo>
                    <a:pt x="7620" y="5918"/>
                  </a:lnTo>
                  <a:lnTo>
                    <a:pt x="7620" y="1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9"/>
            <p:cNvSpPr/>
            <p:nvPr/>
          </p:nvSpPr>
          <p:spPr>
            <a:xfrm>
              <a:off x="3639820" y="462533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5080" y="1143"/>
                  </a:moveTo>
                  <a:lnTo>
                    <a:pt x="3937" y="0"/>
                  </a:lnTo>
                  <a:lnTo>
                    <a:pt x="1143" y="0"/>
                  </a:lnTo>
                  <a:lnTo>
                    <a:pt x="0" y="1143"/>
                  </a:lnTo>
                  <a:lnTo>
                    <a:pt x="0" y="2540"/>
                  </a:lnTo>
                  <a:lnTo>
                    <a:pt x="0" y="3937"/>
                  </a:lnTo>
                  <a:lnTo>
                    <a:pt x="1143" y="5080"/>
                  </a:lnTo>
                  <a:lnTo>
                    <a:pt x="3937" y="5080"/>
                  </a:lnTo>
                  <a:lnTo>
                    <a:pt x="5080" y="3937"/>
                  </a:lnTo>
                  <a:lnTo>
                    <a:pt x="5080" y="1143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6800" y="5488939"/>
              <a:ext cx="68579" cy="76200"/>
            </a:xfrm>
            <a:prstGeom prst="rect">
              <a:avLst/>
            </a:prstGeom>
          </p:spPr>
        </p:pic>
        <p:sp>
          <p:nvSpPr>
            <p:cNvPr id="27" name="object 11"/>
            <p:cNvSpPr/>
            <p:nvPr/>
          </p:nvSpPr>
          <p:spPr>
            <a:xfrm>
              <a:off x="3462019" y="4729479"/>
              <a:ext cx="358140" cy="728980"/>
            </a:xfrm>
            <a:custGeom>
              <a:avLst/>
              <a:gdLst/>
              <a:ahLst/>
              <a:cxnLst/>
              <a:rect l="l" t="t" r="r" b="b"/>
              <a:pathLst>
                <a:path w="358139" h="728979">
                  <a:moveTo>
                    <a:pt x="358139" y="0"/>
                  </a:moveTo>
                  <a:lnTo>
                    <a:pt x="0" y="0"/>
                  </a:lnTo>
                  <a:lnTo>
                    <a:pt x="0" y="728980"/>
                  </a:lnTo>
                  <a:lnTo>
                    <a:pt x="358139" y="72898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/>
            <p:nvPr/>
          </p:nvSpPr>
          <p:spPr>
            <a:xfrm>
              <a:off x="3609333" y="4658359"/>
              <a:ext cx="76200" cy="20320"/>
            </a:xfrm>
            <a:custGeom>
              <a:avLst/>
              <a:gdLst/>
              <a:ahLst/>
              <a:cxnLst/>
              <a:rect l="l" t="t" r="r" b="b"/>
              <a:pathLst>
                <a:path w="76200" h="20320">
                  <a:moveTo>
                    <a:pt x="73075" y="0"/>
                  </a:moveTo>
                  <a:lnTo>
                    <a:pt x="3136" y="0"/>
                  </a:lnTo>
                  <a:lnTo>
                    <a:pt x="0" y="4775"/>
                  </a:lnTo>
                  <a:lnTo>
                    <a:pt x="0" y="15544"/>
                  </a:lnTo>
                  <a:lnTo>
                    <a:pt x="3136" y="20319"/>
                  </a:lnTo>
                  <a:lnTo>
                    <a:pt x="8356" y="20319"/>
                  </a:lnTo>
                  <a:lnTo>
                    <a:pt x="73075" y="20319"/>
                  </a:lnTo>
                  <a:lnTo>
                    <a:pt x="76200" y="15544"/>
                  </a:lnTo>
                  <a:lnTo>
                    <a:pt x="76200" y="4775"/>
                  </a:lnTo>
                  <a:lnTo>
                    <a:pt x="73075" y="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/>
            <p:cNvSpPr/>
            <p:nvPr/>
          </p:nvSpPr>
          <p:spPr>
            <a:xfrm>
              <a:off x="3583940" y="4660899"/>
              <a:ext cx="96520" cy="12700"/>
            </a:xfrm>
            <a:custGeom>
              <a:avLst/>
              <a:gdLst/>
              <a:ahLst/>
              <a:cxnLst/>
              <a:rect l="l" t="t" r="r" b="b"/>
              <a:pathLst>
                <a:path w="96520" h="12700">
                  <a:moveTo>
                    <a:pt x="12700" y="2844"/>
                  </a:moveTo>
                  <a:lnTo>
                    <a:pt x="9855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6350"/>
                  </a:lnTo>
                  <a:lnTo>
                    <a:pt x="0" y="9855"/>
                  </a:lnTo>
                  <a:lnTo>
                    <a:pt x="2844" y="12700"/>
                  </a:lnTo>
                  <a:lnTo>
                    <a:pt x="9855" y="12700"/>
                  </a:lnTo>
                  <a:lnTo>
                    <a:pt x="12700" y="9855"/>
                  </a:lnTo>
                  <a:lnTo>
                    <a:pt x="12700" y="2844"/>
                  </a:lnTo>
                  <a:close/>
                </a:path>
                <a:path w="96520" h="12700">
                  <a:moveTo>
                    <a:pt x="96520" y="4724"/>
                  </a:moveTo>
                  <a:lnTo>
                    <a:pt x="94488" y="2540"/>
                  </a:lnTo>
                  <a:lnTo>
                    <a:pt x="32512" y="2540"/>
                  </a:lnTo>
                  <a:lnTo>
                    <a:pt x="30480" y="4724"/>
                  </a:lnTo>
                  <a:lnTo>
                    <a:pt x="30480" y="9067"/>
                  </a:lnTo>
                  <a:lnTo>
                    <a:pt x="32512" y="10160"/>
                  </a:lnTo>
                  <a:lnTo>
                    <a:pt x="94488" y="10160"/>
                  </a:lnTo>
                  <a:lnTo>
                    <a:pt x="96520" y="9067"/>
                  </a:lnTo>
                  <a:lnTo>
                    <a:pt x="96520" y="6896"/>
                  </a:lnTo>
                  <a:lnTo>
                    <a:pt x="96520" y="4724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9480" y="4673599"/>
              <a:ext cx="360679" cy="619760"/>
            </a:xfrm>
            <a:prstGeom prst="rect">
              <a:avLst/>
            </a:prstGeom>
          </p:spPr>
        </p:pic>
        <p:pic>
          <p:nvPicPr>
            <p:cNvPr id="31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9480" y="5237479"/>
              <a:ext cx="360679" cy="220979"/>
            </a:xfrm>
            <a:prstGeom prst="rect">
              <a:avLst/>
            </a:prstGeom>
          </p:spPr>
        </p:pic>
        <p:sp>
          <p:nvSpPr>
            <p:cNvPr id="32" name="object 16"/>
            <p:cNvSpPr/>
            <p:nvPr/>
          </p:nvSpPr>
          <p:spPr>
            <a:xfrm>
              <a:off x="3647440" y="4688839"/>
              <a:ext cx="111760" cy="27940"/>
            </a:xfrm>
            <a:custGeom>
              <a:avLst/>
              <a:gdLst/>
              <a:ahLst/>
              <a:cxnLst/>
              <a:rect l="l" t="t" r="r" b="b"/>
              <a:pathLst>
                <a:path w="111760" h="27939">
                  <a:moveTo>
                    <a:pt x="11176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111760" y="27939"/>
                  </a:lnTo>
                  <a:lnTo>
                    <a:pt x="111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/>
            <p:cNvSpPr/>
            <p:nvPr/>
          </p:nvSpPr>
          <p:spPr>
            <a:xfrm>
              <a:off x="3616960" y="4602479"/>
              <a:ext cx="38100" cy="45720"/>
            </a:xfrm>
            <a:custGeom>
              <a:avLst/>
              <a:gdLst/>
              <a:ahLst/>
              <a:cxnLst/>
              <a:rect l="l" t="t" r="r" b="b"/>
              <a:pathLst>
                <a:path w="38100" h="45720">
                  <a:moveTo>
                    <a:pt x="19050" y="0"/>
                  </a:moveTo>
                  <a:lnTo>
                    <a:pt x="11637" y="1796"/>
                  </a:lnTo>
                  <a:lnTo>
                    <a:pt x="5581" y="6696"/>
                  </a:lnTo>
                  <a:lnTo>
                    <a:pt x="1497" y="13962"/>
                  </a:lnTo>
                  <a:lnTo>
                    <a:pt x="0" y="22860"/>
                  </a:lnTo>
                  <a:lnTo>
                    <a:pt x="1497" y="31757"/>
                  </a:lnTo>
                  <a:lnTo>
                    <a:pt x="5581" y="39023"/>
                  </a:lnTo>
                  <a:lnTo>
                    <a:pt x="11637" y="43923"/>
                  </a:lnTo>
                  <a:lnTo>
                    <a:pt x="19050" y="45720"/>
                  </a:lnTo>
                  <a:lnTo>
                    <a:pt x="26462" y="43923"/>
                  </a:lnTo>
                  <a:lnTo>
                    <a:pt x="32518" y="39023"/>
                  </a:lnTo>
                  <a:lnTo>
                    <a:pt x="36602" y="31757"/>
                  </a:lnTo>
                  <a:lnTo>
                    <a:pt x="38100" y="22860"/>
                  </a:lnTo>
                  <a:lnTo>
                    <a:pt x="36602" y="13962"/>
                  </a:lnTo>
                  <a:lnTo>
                    <a:pt x="32518" y="6696"/>
                  </a:lnTo>
                  <a:lnTo>
                    <a:pt x="26462" y="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8"/>
            <p:cNvSpPr/>
            <p:nvPr/>
          </p:nvSpPr>
          <p:spPr>
            <a:xfrm>
              <a:off x="3616960" y="4599939"/>
              <a:ext cx="38100" cy="45720"/>
            </a:xfrm>
            <a:custGeom>
              <a:avLst/>
              <a:gdLst/>
              <a:ahLst/>
              <a:cxnLst/>
              <a:rect l="l" t="t" r="r" b="b"/>
              <a:pathLst>
                <a:path w="38100" h="45720">
                  <a:moveTo>
                    <a:pt x="19050" y="0"/>
                  </a:moveTo>
                  <a:lnTo>
                    <a:pt x="11637" y="1796"/>
                  </a:lnTo>
                  <a:lnTo>
                    <a:pt x="5581" y="6696"/>
                  </a:lnTo>
                  <a:lnTo>
                    <a:pt x="1497" y="13962"/>
                  </a:lnTo>
                  <a:lnTo>
                    <a:pt x="0" y="22860"/>
                  </a:lnTo>
                  <a:lnTo>
                    <a:pt x="1497" y="31757"/>
                  </a:lnTo>
                  <a:lnTo>
                    <a:pt x="5581" y="39023"/>
                  </a:lnTo>
                  <a:lnTo>
                    <a:pt x="11637" y="43923"/>
                  </a:lnTo>
                  <a:lnTo>
                    <a:pt x="19050" y="45720"/>
                  </a:lnTo>
                  <a:lnTo>
                    <a:pt x="26462" y="43923"/>
                  </a:lnTo>
                  <a:lnTo>
                    <a:pt x="32518" y="39023"/>
                  </a:lnTo>
                  <a:lnTo>
                    <a:pt x="36602" y="31757"/>
                  </a:lnTo>
                  <a:lnTo>
                    <a:pt x="38100" y="22860"/>
                  </a:lnTo>
                  <a:lnTo>
                    <a:pt x="36602" y="13962"/>
                  </a:lnTo>
                  <a:lnTo>
                    <a:pt x="32518" y="6696"/>
                  </a:lnTo>
                  <a:lnTo>
                    <a:pt x="26462" y="179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9"/>
            <p:cNvSpPr/>
            <p:nvPr/>
          </p:nvSpPr>
          <p:spPr>
            <a:xfrm>
              <a:off x="3622039" y="4607559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1691" y="0"/>
                  </a:moveTo>
                  <a:lnTo>
                    <a:pt x="6248" y="0"/>
                  </a:lnTo>
                  <a:lnTo>
                    <a:pt x="0" y="6248"/>
                  </a:lnTo>
                  <a:lnTo>
                    <a:pt x="0" y="13969"/>
                  </a:lnTo>
                  <a:lnTo>
                    <a:pt x="0" y="21691"/>
                  </a:lnTo>
                  <a:lnTo>
                    <a:pt x="6248" y="27939"/>
                  </a:lnTo>
                  <a:lnTo>
                    <a:pt x="21691" y="27939"/>
                  </a:lnTo>
                  <a:lnTo>
                    <a:pt x="27940" y="21691"/>
                  </a:lnTo>
                  <a:lnTo>
                    <a:pt x="27940" y="6248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0"/>
            <p:cNvSpPr/>
            <p:nvPr/>
          </p:nvSpPr>
          <p:spPr>
            <a:xfrm>
              <a:off x="3629660" y="461263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9855" y="0"/>
                  </a:moveTo>
                  <a:lnTo>
                    <a:pt x="2844" y="0"/>
                  </a:lnTo>
                  <a:lnTo>
                    <a:pt x="0" y="3975"/>
                  </a:lnTo>
                  <a:lnTo>
                    <a:pt x="0" y="8889"/>
                  </a:lnTo>
                  <a:lnTo>
                    <a:pt x="0" y="13804"/>
                  </a:lnTo>
                  <a:lnTo>
                    <a:pt x="2844" y="17779"/>
                  </a:lnTo>
                  <a:lnTo>
                    <a:pt x="9855" y="17779"/>
                  </a:lnTo>
                  <a:lnTo>
                    <a:pt x="12700" y="13804"/>
                  </a:lnTo>
                  <a:lnTo>
                    <a:pt x="12700" y="3975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1"/>
            <p:cNvSpPr/>
            <p:nvPr/>
          </p:nvSpPr>
          <p:spPr>
            <a:xfrm>
              <a:off x="3634740" y="4620259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1968" y="0"/>
                  </a:moveTo>
                  <a:lnTo>
                    <a:pt x="571" y="0"/>
                  </a:lnTo>
                  <a:lnTo>
                    <a:pt x="0" y="1142"/>
                  </a:lnTo>
                  <a:lnTo>
                    <a:pt x="0" y="2539"/>
                  </a:lnTo>
                  <a:lnTo>
                    <a:pt x="0" y="3936"/>
                  </a:lnTo>
                  <a:lnTo>
                    <a:pt x="571" y="5079"/>
                  </a:lnTo>
                  <a:lnTo>
                    <a:pt x="1968" y="5079"/>
                  </a:lnTo>
                  <a:lnTo>
                    <a:pt x="2540" y="3936"/>
                  </a:lnTo>
                  <a:lnTo>
                    <a:pt x="2540" y="1142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2"/>
          <p:cNvGrpSpPr/>
          <p:nvPr/>
        </p:nvGrpSpPr>
        <p:grpSpPr>
          <a:xfrm>
            <a:off x="4462656" y="3305454"/>
            <a:ext cx="3864357" cy="2140443"/>
            <a:chOff x="3914140" y="2870200"/>
            <a:chExt cx="4925060" cy="2727960"/>
          </a:xfrm>
        </p:grpSpPr>
        <p:sp>
          <p:nvSpPr>
            <p:cNvPr id="39" name="object 23"/>
            <p:cNvSpPr/>
            <p:nvPr/>
          </p:nvSpPr>
          <p:spPr>
            <a:xfrm>
              <a:off x="4536440" y="2870200"/>
              <a:ext cx="2865120" cy="2011680"/>
            </a:xfrm>
            <a:custGeom>
              <a:avLst/>
              <a:gdLst/>
              <a:ahLst/>
              <a:cxnLst/>
              <a:rect l="l" t="t" r="r" b="b"/>
              <a:pathLst>
                <a:path w="2865120" h="2011679">
                  <a:moveTo>
                    <a:pt x="2786062" y="0"/>
                  </a:moveTo>
                  <a:lnTo>
                    <a:pt x="80187" y="0"/>
                  </a:lnTo>
                  <a:lnTo>
                    <a:pt x="49077" y="7360"/>
                  </a:lnTo>
                  <a:lnTo>
                    <a:pt x="23577" y="27390"/>
                  </a:lnTo>
                  <a:lnTo>
                    <a:pt x="6335" y="57017"/>
                  </a:lnTo>
                  <a:lnTo>
                    <a:pt x="0" y="93167"/>
                  </a:lnTo>
                  <a:lnTo>
                    <a:pt x="0" y="2011680"/>
                  </a:lnTo>
                  <a:lnTo>
                    <a:pt x="2865120" y="2011680"/>
                  </a:lnTo>
                  <a:lnTo>
                    <a:pt x="2865120" y="93167"/>
                  </a:lnTo>
                  <a:lnTo>
                    <a:pt x="2858960" y="57017"/>
                  </a:lnTo>
                  <a:lnTo>
                    <a:pt x="2842107" y="27390"/>
                  </a:lnTo>
                  <a:lnTo>
                    <a:pt x="2816996" y="7360"/>
                  </a:lnTo>
                  <a:lnTo>
                    <a:pt x="2786062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4"/>
            <p:cNvSpPr/>
            <p:nvPr/>
          </p:nvSpPr>
          <p:spPr>
            <a:xfrm>
              <a:off x="4648200" y="3007359"/>
              <a:ext cx="2641600" cy="1734820"/>
            </a:xfrm>
            <a:custGeom>
              <a:avLst/>
              <a:gdLst/>
              <a:ahLst/>
              <a:cxnLst/>
              <a:rect l="l" t="t" r="r" b="b"/>
              <a:pathLst>
                <a:path w="2641600" h="1734820">
                  <a:moveTo>
                    <a:pt x="2641600" y="0"/>
                  </a:moveTo>
                  <a:lnTo>
                    <a:pt x="2628925" y="0"/>
                  </a:lnTo>
                  <a:lnTo>
                    <a:pt x="2628925" y="15240"/>
                  </a:lnTo>
                  <a:lnTo>
                    <a:pt x="2628925" y="1719580"/>
                  </a:lnTo>
                  <a:lnTo>
                    <a:pt x="12649" y="1719580"/>
                  </a:lnTo>
                  <a:lnTo>
                    <a:pt x="12649" y="15240"/>
                  </a:lnTo>
                  <a:lnTo>
                    <a:pt x="2628925" y="15240"/>
                  </a:lnTo>
                  <a:lnTo>
                    <a:pt x="2628925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1719580"/>
                  </a:lnTo>
                  <a:lnTo>
                    <a:pt x="0" y="1734820"/>
                  </a:lnTo>
                  <a:lnTo>
                    <a:pt x="2641600" y="1734820"/>
                  </a:lnTo>
                  <a:lnTo>
                    <a:pt x="2641600" y="1720113"/>
                  </a:lnTo>
                  <a:lnTo>
                    <a:pt x="2641600" y="1719580"/>
                  </a:lnTo>
                  <a:lnTo>
                    <a:pt x="2641600" y="15240"/>
                  </a:lnTo>
                  <a:lnTo>
                    <a:pt x="2641600" y="14693"/>
                  </a:lnTo>
                  <a:lnTo>
                    <a:pt x="2641600" y="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5"/>
            <p:cNvSpPr/>
            <p:nvPr/>
          </p:nvSpPr>
          <p:spPr>
            <a:xfrm>
              <a:off x="4660900" y="3022600"/>
              <a:ext cx="2616200" cy="1704339"/>
            </a:xfrm>
            <a:custGeom>
              <a:avLst/>
              <a:gdLst/>
              <a:ahLst/>
              <a:cxnLst/>
              <a:rect l="l" t="t" r="r" b="b"/>
              <a:pathLst>
                <a:path w="2616200" h="1704339">
                  <a:moveTo>
                    <a:pt x="2616200" y="0"/>
                  </a:moveTo>
                  <a:lnTo>
                    <a:pt x="0" y="0"/>
                  </a:lnTo>
                  <a:lnTo>
                    <a:pt x="0" y="1704339"/>
                  </a:lnTo>
                  <a:lnTo>
                    <a:pt x="2616200" y="1704339"/>
                  </a:lnTo>
                  <a:lnTo>
                    <a:pt x="26162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6"/>
            <p:cNvSpPr/>
            <p:nvPr/>
          </p:nvSpPr>
          <p:spPr>
            <a:xfrm>
              <a:off x="5948680" y="2926080"/>
              <a:ext cx="40640" cy="45720"/>
            </a:xfrm>
            <a:custGeom>
              <a:avLst/>
              <a:gdLst/>
              <a:ahLst/>
              <a:cxnLst/>
              <a:rect l="l" t="t" r="r" b="b"/>
              <a:pathLst>
                <a:path w="40639" h="45719">
                  <a:moveTo>
                    <a:pt x="20320" y="0"/>
                  </a:moveTo>
                  <a:lnTo>
                    <a:pt x="12408" y="1796"/>
                  </a:lnTo>
                  <a:lnTo>
                    <a:pt x="5949" y="6696"/>
                  </a:lnTo>
                  <a:lnTo>
                    <a:pt x="1596" y="13962"/>
                  </a:lnTo>
                  <a:lnTo>
                    <a:pt x="0" y="22860"/>
                  </a:lnTo>
                  <a:lnTo>
                    <a:pt x="1596" y="31757"/>
                  </a:lnTo>
                  <a:lnTo>
                    <a:pt x="5949" y="39023"/>
                  </a:lnTo>
                  <a:lnTo>
                    <a:pt x="12408" y="43923"/>
                  </a:lnTo>
                  <a:lnTo>
                    <a:pt x="20320" y="45720"/>
                  </a:lnTo>
                  <a:lnTo>
                    <a:pt x="28231" y="43923"/>
                  </a:lnTo>
                  <a:lnTo>
                    <a:pt x="34690" y="39023"/>
                  </a:lnTo>
                  <a:lnTo>
                    <a:pt x="39043" y="31757"/>
                  </a:lnTo>
                  <a:lnTo>
                    <a:pt x="40640" y="22860"/>
                  </a:lnTo>
                  <a:lnTo>
                    <a:pt x="39043" y="13962"/>
                  </a:lnTo>
                  <a:lnTo>
                    <a:pt x="34690" y="6696"/>
                  </a:lnTo>
                  <a:lnTo>
                    <a:pt x="28231" y="17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7"/>
            <p:cNvSpPr/>
            <p:nvPr/>
          </p:nvSpPr>
          <p:spPr>
            <a:xfrm>
              <a:off x="5948680" y="2923539"/>
              <a:ext cx="40640" cy="45720"/>
            </a:xfrm>
            <a:custGeom>
              <a:avLst/>
              <a:gdLst/>
              <a:ahLst/>
              <a:cxnLst/>
              <a:rect l="l" t="t" r="r" b="b"/>
              <a:pathLst>
                <a:path w="40639" h="45719">
                  <a:moveTo>
                    <a:pt x="20320" y="0"/>
                  </a:moveTo>
                  <a:lnTo>
                    <a:pt x="12408" y="1796"/>
                  </a:lnTo>
                  <a:lnTo>
                    <a:pt x="5949" y="6696"/>
                  </a:lnTo>
                  <a:lnTo>
                    <a:pt x="1596" y="13962"/>
                  </a:lnTo>
                  <a:lnTo>
                    <a:pt x="0" y="22860"/>
                  </a:lnTo>
                  <a:lnTo>
                    <a:pt x="1596" y="31757"/>
                  </a:lnTo>
                  <a:lnTo>
                    <a:pt x="5949" y="39023"/>
                  </a:lnTo>
                  <a:lnTo>
                    <a:pt x="12408" y="43923"/>
                  </a:lnTo>
                  <a:lnTo>
                    <a:pt x="20320" y="45720"/>
                  </a:lnTo>
                  <a:lnTo>
                    <a:pt x="28231" y="43923"/>
                  </a:lnTo>
                  <a:lnTo>
                    <a:pt x="34690" y="39023"/>
                  </a:lnTo>
                  <a:lnTo>
                    <a:pt x="39043" y="31757"/>
                  </a:lnTo>
                  <a:lnTo>
                    <a:pt x="40640" y="22860"/>
                  </a:lnTo>
                  <a:lnTo>
                    <a:pt x="39043" y="13962"/>
                  </a:lnTo>
                  <a:lnTo>
                    <a:pt x="34690" y="6696"/>
                  </a:lnTo>
                  <a:lnTo>
                    <a:pt x="28231" y="17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8"/>
            <p:cNvSpPr/>
            <p:nvPr/>
          </p:nvSpPr>
          <p:spPr>
            <a:xfrm>
              <a:off x="5956300" y="2931160"/>
              <a:ext cx="25400" cy="30480"/>
            </a:xfrm>
            <a:custGeom>
              <a:avLst/>
              <a:gdLst/>
              <a:ahLst/>
              <a:cxnLst/>
              <a:rect l="l" t="t" r="r" b="b"/>
              <a:pathLst>
                <a:path w="25400" h="30480">
                  <a:moveTo>
                    <a:pt x="19710" y="0"/>
                  </a:moveTo>
                  <a:lnTo>
                    <a:pt x="5689" y="0"/>
                  </a:lnTo>
                  <a:lnTo>
                    <a:pt x="0" y="6819"/>
                  </a:lnTo>
                  <a:lnTo>
                    <a:pt x="0" y="15239"/>
                  </a:lnTo>
                  <a:lnTo>
                    <a:pt x="0" y="23660"/>
                  </a:lnTo>
                  <a:lnTo>
                    <a:pt x="5689" y="30479"/>
                  </a:lnTo>
                  <a:lnTo>
                    <a:pt x="19710" y="30479"/>
                  </a:lnTo>
                  <a:lnTo>
                    <a:pt x="25400" y="23660"/>
                  </a:lnTo>
                  <a:lnTo>
                    <a:pt x="25400" y="681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9"/>
            <p:cNvSpPr/>
            <p:nvPr/>
          </p:nvSpPr>
          <p:spPr>
            <a:xfrm>
              <a:off x="5963920" y="293623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80">
                  <a:moveTo>
                    <a:pt x="9855" y="0"/>
                  </a:moveTo>
                  <a:lnTo>
                    <a:pt x="2844" y="0"/>
                  </a:lnTo>
                  <a:lnTo>
                    <a:pt x="0" y="3975"/>
                  </a:lnTo>
                  <a:lnTo>
                    <a:pt x="0" y="8889"/>
                  </a:lnTo>
                  <a:lnTo>
                    <a:pt x="0" y="13804"/>
                  </a:lnTo>
                  <a:lnTo>
                    <a:pt x="2844" y="17779"/>
                  </a:lnTo>
                  <a:lnTo>
                    <a:pt x="9855" y="17779"/>
                  </a:lnTo>
                  <a:lnTo>
                    <a:pt x="12700" y="13804"/>
                  </a:lnTo>
                  <a:lnTo>
                    <a:pt x="12700" y="3975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0"/>
            <p:cNvSpPr/>
            <p:nvPr/>
          </p:nvSpPr>
          <p:spPr>
            <a:xfrm>
              <a:off x="5966460" y="294386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3937" y="0"/>
                  </a:moveTo>
                  <a:lnTo>
                    <a:pt x="1143" y="0"/>
                  </a:lnTo>
                  <a:lnTo>
                    <a:pt x="0" y="1142"/>
                  </a:lnTo>
                  <a:lnTo>
                    <a:pt x="0" y="2539"/>
                  </a:lnTo>
                  <a:lnTo>
                    <a:pt x="0" y="3936"/>
                  </a:lnTo>
                  <a:lnTo>
                    <a:pt x="1143" y="5079"/>
                  </a:lnTo>
                  <a:lnTo>
                    <a:pt x="3937" y="5079"/>
                  </a:lnTo>
                  <a:lnTo>
                    <a:pt x="5080" y="3936"/>
                  </a:lnTo>
                  <a:lnTo>
                    <a:pt x="5080" y="114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1"/>
            <p:cNvSpPr/>
            <p:nvPr/>
          </p:nvSpPr>
          <p:spPr>
            <a:xfrm>
              <a:off x="5482220" y="5501634"/>
              <a:ext cx="962660" cy="45720"/>
            </a:xfrm>
            <a:custGeom>
              <a:avLst/>
              <a:gdLst/>
              <a:ahLst/>
              <a:cxnLst/>
              <a:rect l="l" t="t" r="r" b="b"/>
              <a:pathLst>
                <a:path w="962660" h="45720">
                  <a:moveTo>
                    <a:pt x="539344" y="0"/>
                  </a:moveTo>
                  <a:lnTo>
                    <a:pt x="481699" y="3924"/>
                  </a:lnTo>
                  <a:lnTo>
                    <a:pt x="422923" y="0"/>
                  </a:lnTo>
                  <a:lnTo>
                    <a:pt x="422923" y="6540"/>
                  </a:lnTo>
                  <a:lnTo>
                    <a:pt x="229" y="31356"/>
                  </a:lnTo>
                  <a:lnTo>
                    <a:pt x="0" y="39660"/>
                  </a:lnTo>
                  <a:lnTo>
                    <a:pt x="2631" y="43924"/>
                  </a:lnTo>
                  <a:lnTo>
                    <a:pt x="10561" y="45495"/>
                  </a:lnTo>
                  <a:lnTo>
                    <a:pt x="26226" y="45719"/>
                  </a:lnTo>
                  <a:lnTo>
                    <a:pt x="936041" y="45719"/>
                  </a:lnTo>
                  <a:lnTo>
                    <a:pt x="952024" y="43475"/>
                  </a:lnTo>
                  <a:lnTo>
                    <a:pt x="959636" y="38538"/>
                  </a:lnTo>
                  <a:lnTo>
                    <a:pt x="961950" y="33600"/>
                  </a:lnTo>
                  <a:lnTo>
                    <a:pt x="962038" y="31356"/>
                  </a:lnTo>
                  <a:lnTo>
                    <a:pt x="539344" y="6540"/>
                  </a:lnTo>
                  <a:lnTo>
                    <a:pt x="539344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2"/>
            <p:cNvSpPr/>
            <p:nvPr/>
          </p:nvSpPr>
          <p:spPr>
            <a:xfrm>
              <a:off x="5476245" y="5151118"/>
              <a:ext cx="972819" cy="386080"/>
            </a:xfrm>
            <a:custGeom>
              <a:avLst/>
              <a:gdLst/>
              <a:ahLst/>
              <a:cxnLst/>
              <a:rect l="l" t="t" r="r" b="b"/>
              <a:pathLst>
                <a:path w="972820" h="386079">
                  <a:moveTo>
                    <a:pt x="806729" y="0"/>
                  </a:moveTo>
                  <a:lnTo>
                    <a:pt x="486968" y="5232"/>
                  </a:lnTo>
                  <a:lnTo>
                    <a:pt x="166090" y="0"/>
                  </a:lnTo>
                  <a:lnTo>
                    <a:pt x="148429" y="210380"/>
                  </a:lnTo>
                  <a:lnTo>
                    <a:pt x="144314" y="253976"/>
                  </a:lnTo>
                  <a:lnTo>
                    <a:pt x="140093" y="293154"/>
                  </a:lnTo>
                  <a:lnTo>
                    <a:pt x="120467" y="346001"/>
                  </a:lnTo>
                  <a:lnTo>
                    <a:pt x="54333" y="364649"/>
                  </a:lnTo>
                  <a:lnTo>
                    <a:pt x="27960" y="370703"/>
                  </a:lnTo>
                  <a:lnTo>
                    <a:pt x="7943" y="376267"/>
                  </a:lnTo>
                  <a:lnTo>
                    <a:pt x="0" y="380847"/>
                  </a:lnTo>
                  <a:lnTo>
                    <a:pt x="0" y="386080"/>
                  </a:lnTo>
                  <a:lnTo>
                    <a:pt x="972820" y="386080"/>
                  </a:lnTo>
                  <a:lnTo>
                    <a:pt x="972820" y="380847"/>
                  </a:lnTo>
                  <a:lnTo>
                    <a:pt x="965051" y="376267"/>
                  </a:lnTo>
                  <a:lnTo>
                    <a:pt x="945418" y="370703"/>
                  </a:lnTo>
                  <a:lnTo>
                    <a:pt x="892594" y="358597"/>
                  </a:lnTo>
                  <a:lnTo>
                    <a:pt x="870068" y="353711"/>
                  </a:lnTo>
                  <a:lnTo>
                    <a:pt x="853051" y="346001"/>
                  </a:lnTo>
                  <a:lnTo>
                    <a:pt x="841118" y="328229"/>
                  </a:lnTo>
                  <a:lnTo>
                    <a:pt x="833843" y="293154"/>
                  </a:lnTo>
                  <a:lnTo>
                    <a:pt x="826269" y="221400"/>
                  </a:lnTo>
                  <a:lnTo>
                    <a:pt x="817319" y="123512"/>
                  </a:lnTo>
                  <a:lnTo>
                    <a:pt x="806729" y="0"/>
                  </a:lnTo>
                  <a:close/>
                </a:path>
              </a:pathLst>
            </a:custGeom>
            <a:solidFill>
              <a:srgbClr val="D2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3"/>
            <p:cNvSpPr/>
            <p:nvPr/>
          </p:nvSpPr>
          <p:spPr>
            <a:xfrm>
              <a:off x="5476240" y="5151113"/>
              <a:ext cx="787400" cy="386080"/>
            </a:xfrm>
            <a:custGeom>
              <a:avLst/>
              <a:gdLst/>
              <a:ahLst/>
              <a:cxnLst/>
              <a:rect l="l" t="t" r="r" b="b"/>
              <a:pathLst>
                <a:path w="787400" h="386079">
                  <a:moveTo>
                    <a:pt x="166306" y="0"/>
                  </a:moveTo>
                  <a:lnTo>
                    <a:pt x="148623" y="210381"/>
                  </a:lnTo>
                  <a:lnTo>
                    <a:pt x="144505" y="253981"/>
                  </a:lnTo>
                  <a:lnTo>
                    <a:pt x="140284" y="293166"/>
                  </a:lnTo>
                  <a:lnTo>
                    <a:pt x="120624" y="346003"/>
                  </a:lnTo>
                  <a:lnTo>
                    <a:pt x="54408" y="364654"/>
                  </a:lnTo>
                  <a:lnTo>
                    <a:pt x="27998" y="370708"/>
                  </a:lnTo>
                  <a:lnTo>
                    <a:pt x="7953" y="376269"/>
                  </a:lnTo>
                  <a:lnTo>
                    <a:pt x="0" y="380847"/>
                  </a:lnTo>
                  <a:lnTo>
                    <a:pt x="0" y="386079"/>
                  </a:lnTo>
                  <a:lnTo>
                    <a:pt x="488734" y="386079"/>
                  </a:lnTo>
                  <a:lnTo>
                    <a:pt x="787400" y="13093"/>
                  </a:lnTo>
                  <a:lnTo>
                    <a:pt x="648246" y="2628"/>
                  </a:lnTo>
                  <a:lnTo>
                    <a:pt x="487603" y="5245"/>
                  </a:lnTo>
                  <a:lnTo>
                    <a:pt x="166306" y="0"/>
                  </a:lnTo>
                  <a:close/>
                </a:path>
              </a:pathLst>
            </a:custGeom>
            <a:solidFill>
              <a:srgbClr val="A8A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4"/>
            <p:cNvSpPr/>
            <p:nvPr/>
          </p:nvSpPr>
          <p:spPr>
            <a:xfrm>
              <a:off x="4536440" y="4881879"/>
              <a:ext cx="2865120" cy="314960"/>
            </a:xfrm>
            <a:custGeom>
              <a:avLst/>
              <a:gdLst/>
              <a:ahLst/>
              <a:cxnLst/>
              <a:rect l="l" t="t" r="r" b="b"/>
              <a:pathLst>
                <a:path w="2865120" h="314960">
                  <a:moveTo>
                    <a:pt x="2865120" y="0"/>
                  </a:moveTo>
                  <a:lnTo>
                    <a:pt x="0" y="0"/>
                  </a:lnTo>
                  <a:lnTo>
                    <a:pt x="0" y="222173"/>
                  </a:lnTo>
                  <a:lnTo>
                    <a:pt x="6335" y="258172"/>
                  </a:lnTo>
                  <a:lnTo>
                    <a:pt x="23577" y="287678"/>
                  </a:lnTo>
                  <a:lnTo>
                    <a:pt x="49077" y="307629"/>
                  </a:lnTo>
                  <a:lnTo>
                    <a:pt x="80187" y="314960"/>
                  </a:lnTo>
                  <a:lnTo>
                    <a:pt x="2786062" y="314960"/>
                  </a:lnTo>
                  <a:lnTo>
                    <a:pt x="2816996" y="307629"/>
                  </a:lnTo>
                  <a:lnTo>
                    <a:pt x="2842107" y="287678"/>
                  </a:lnTo>
                  <a:lnTo>
                    <a:pt x="2858960" y="258172"/>
                  </a:lnTo>
                  <a:lnTo>
                    <a:pt x="2865120" y="222173"/>
                  </a:lnTo>
                  <a:lnTo>
                    <a:pt x="2865120" y="0"/>
                  </a:lnTo>
                  <a:close/>
                </a:path>
              </a:pathLst>
            </a:custGeom>
            <a:solidFill>
              <a:srgbClr val="D2D3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5"/>
            <p:cNvSpPr/>
            <p:nvPr/>
          </p:nvSpPr>
          <p:spPr>
            <a:xfrm>
              <a:off x="6606540" y="5539752"/>
              <a:ext cx="2232660" cy="55880"/>
            </a:xfrm>
            <a:custGeom>
              <a:avLst/>
              <a:gdLst/>
              <a:ahLst/>
              <a:cxnLst/>
              <a:rect l="l" t="t" r="r" b="b"/>
              <a:pathLst>
                <a:path w="2232659" h="55879">
                  <a:moveTo>
                    <a:pt x="2232660" y="0"/>
                  </a:moveTo>
                  <a:lnTo>
                    <a:pt x="1125220" y="0"/>
                  </a:lnTo>
                  <a:lnTo>
                    <a:pt x="1107440" y="0"/>
                  </a:lnTo>
                  <a:lnTo>
                    <a:pt x="0" y="0"/>
                  </a:lnTo>
                  <a:lnTo>
                    <a:pt x="0" y="22923"/>
                  </a:lnTo>
                  <a:lnTo>
                    <a:pt x="6908" y="32296"/>
                  </a:lnTo>
                  <a:lnTo>
                    <a:pt x="26695" y="43154"/>
                  </a:lnTo>
                  <a:lnTo>
                    <a:pt x="57924" y="52133"/>
                  </a:lnTo>
                  <a:lnTo>
                    <a:pt x="99174" y="55880"/>
                  </a:lnTo>
                  <a:lnTo>
                    <a:pt x="1107440" y="55880"/>
                  </a:lnTo>
                  <a:lnTo>
                    <a:pt x="1125220" y="55880"/>
                  </a:lnTo>
                  <a:lnTo>
                    <a:pt x="2133371" y="55880"/>
                  </a:lnTo>
                  <a:lnTo>
                    <a:pt x="2174659" y="52133"/>
                  </a:lnTo>
                  <a:lnTo>
                    <a:pt x="2205926" y="43154"/>
                  </a:lnTo>
                  <a:lnTo>
                    <a:pt x="2225725" y="32296"/>
                  </a:lnTo>
                  <a:lnTo>
                    <a:pt x="2232660" y="22923"/>
                  </a:lnTo>
                  <a:lnTo>
                    <a:pt x="2232660" y="0"/>
                  </a:lnTo>
                  <a:close/>
                </a:path>
              </a:pathLst>
            </a:custGeom>
            <a:solidFill>
              <a:srgbClr val="B3B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6"/>
            <p:cNvSpPr/>
            <p:nvPr/>
          </p:nvSpPr>
          <p:spPr>
            <a:xfrm>
              <a:off x="6606540" y="5514339"/>
              <a:ext cx="2232660" cy="48260"/>
            </a:xfrm>
            <a:custGeom>
              <a:avLst/>
              <a:gdLst/>
              <a:ahLst/>
              <a:cxnLst/>
              <a:rect l="l" t="t" r="r" b="b"/>
              <a:pathLst>
                <a:path w="2232659" h="48260">
                  <a:moveTo>
                    <a:pt x="2232659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2232659" y="48260"/>
                  </a:lnTo>
                  <a:lnTo>
                    <a:pt x="2232659" y="0"/>
                  </a:lnTo>
                  <a:close/>
                </a:path>
              </a:pathLst>
            </a:custGeom>
            <a:solidFill>
              <a:srgbClr val="D2D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7"/>
            <p:cNvSpPr/>
            <p:nvPr/>
          </p:nvSpPr>
          <p:spPr>
            <a:xfrm>
              <a:off x="7561580" y="5514339"/>
              <a:ext cx="320040" cy="27940"/>
            </a:xfrm>
            <a:custGeom>
              <a:avLst/>
              <a:gdLst/>
              <a:ahLst/>
              <a:cxnLst/>
              <a:rect l="l" t="t" r="r" b="b"/>
              <a:pathLst>
                <a:path w="320040" h="27939">
                  <a:moveTo>
                    <a:pt x="320040" y="0"/>
                  </a:moveTo>
                  <a:lnTo>
                    <a:pt x="0" y="0"/>
                  </a:lnTo>
                  <a:lnTo>
                    <a:pt x="3472" y="10912"/>
                  </a:lnTo>
                  <a:lnTo>
                    <a:pt x="9683" y="19789"/>
                  </a:lnTo>
                  <a:lnTo>
                    <a:pt x="18037" y="25756"/>
                  </a:lnTo>
                  <a:lnTo>
                    <a:pt x="27940" y="27940"/>
                  </a:lnTo>
                  <a:lnTo>
                    <a:pt x="292100" y="27940"/>
                  </a:lnTo>
                  <a:lnTo>
                    <a:pt x="302002" y="25756"/>
                  </a:lnTo>
                  <a:lnTo>
                    <a:pt x="310356" y="19789"/>
                  </a:lnTo>
                  <a:lnTo>
                    <a:pt x="316567" y="10912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B3B4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8"/>
            <p:cNvSpPr/>
            <p:nvPr/>
          </p:nvSpPr>
          <p:spPr>
            <a:xfrm>
              <a:off x="7721600" y="4234180"/>
              <a:ext cx="17780" cy="22860"/>
            </a:xfrm>
            <a:custGeom>
              <a:avLst/>
              <a:gdLst/>
              <a:ahLst/>
              <a:cxnLst/>
              <a:rect l="l" t="t" r="r" b="b"/>
              <a:pathLst>
                <a:path w="17779" h="22860">
                  <a:moveTo>
                    <a:pt x="13804" y="0"/>
                  </a:moveTo>
                  <a:lnTo>
                    <a:pt x="3975" y="0"/>
                  </a:lnTo>
                  <a:lnTo>
                    <a:pt x="0" y="5118"/>
                  </a:lnTo>
                  <a:lnTo>
                    <a:pt x="0" y="11430"/>
                  </a:lnTo>
                  <a:lnTo>
                    <a:pt x="0" y="17741"/>
                  </a:lnTo>
                  <a:lnTo>
                    <a:pt x="3975" y="22860"/>
                  </a:lnTo>
                  <a:lnTo>
                    <a:pt x="13804" y="22860"/>
                  </a:lnTo>
                  <a:lnTo>
                    <a:pt x="17780" y="17741"/>
                  </a:lnTo>
                  <a:lnTo>
                    <a:pt x="17780" y="5118"/>
                  </a:lnTo>
                  <a:lnTo>
                    <a:pt x="13804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39"/>
            <p:cNvSpPr/>
            <p:nvPr/>
          </p:nvSpPr>
          <p:spPr>
            <a:xfrm>
              <a:off x="6926580" y="4353560"/>
              <a:ext cx="261620" cy="50800"/>
            </a:xfrm>
            <a:custGeom>
              <a:avLst/>
              <a:gdLst/>
              <a:ahLst/>
              <a:cxnLst/>
              <a:rect l="l" t="t" r="r" b="b"/>
              <a:pathLst>
                <a:path w="261620" h="50800">
                  <a:moveTo>
                    <a:pt x="26162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261620" y="5080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62A8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1981" y="4356100"/>
              <a:ext cx="114299" cy="58419"/>
            </a:xfrm>
            <a:prstGeom prst="rect">
              <a:avLst/>
            </a:prstGeom>
          </p:spPr>
        </p:pic>
        <p:pic>
          <p:nvPicPr>
            <p:cNvPr id="57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5660" y="3025139"/>
              <a:ext cx="2659379" cy="1714499"/>
            </a:xfrm>
            <a:prstGeom prst="rect">
              <a:avLst/>
            </a:prstGeom>
          </p:spPr>
        </p:pic>
        <p:sp>
          <p:nvSpPr>
            <p:cNvPr id="58" name="object 42"/>
            <p:cNvSpPr/>
            <p:nvPr/>
          </p:nvSpPr>
          <p:spPr>
            <a:xfrm>
              <a:off x="3914140" y="4079241"/>
              <a:ext cx="975360" cy="1518920"/>
            </a:xfrm>
            <a:custGeom>
              <a:avLst/>
              <a:gdLst/>
              <a:ahLst/>
              <a:cxnLst/>
              <a:rect l="l" t="t" r="r" b="b"/>
              <a:pathLst>
                <a:path w="975360" h="1518920">
                  <a:moveTo>
                    <a:pt x="918057" y="0"/>
                  </a:moveTo>
                  <a:lnTo>
                    <a:pt x="58470" y="0"/>
                  </a:lnTo>
                  <a:lnTo>
                    <a:pt x="35522" y="4954"/>
                  </a:lnTo>
                  <a:lnTo>
                    <a:pt x="16957" y="18456"/>
                  </a:lnTo>
                  <a:lnTo>
                    <a:pt x="4531" y="38458"/>
                  </a:lnTo>
                  <a:lnTo>
                    <a:pt x="0" y="62915"/>
                  </a:lnTo>
                  <a:lnTo>
                    <a:pt x="0" y="1454721"/>
                  </a:lnTo>
                  <a:lnTo>
                    <a:pt x="4531" y="1479379"/>
                  </a:lnTo>
                  <a:lnTo>
                    <a:pt x="16957" y="1499822"/>
                  </a:lnTo>
                  <a:lnTo>
                    <a:pt x="35522" y="1513764"/>
                  </a:lnTo>
                  <a:lnTo>
                    <a:pt x="58470" y="1518919"/>
                  </a:lnTo>
                  <a:lnTo>
                    <a:pt x="918057" y="1518919"/>
                  </a:lnTo>
                  <a:lnTo>
                    <a:pt x="940330" y="1513764"/>
                  </a:lnTo>
                  <a:lnTo>
                    <a:pt x="958548" y="1499822"/>
                  </a:lnTo>
                  <a:lnTo>
                    <a:pt x="970846" y="1479379"/>
                  </a:lnTo>
                  <a:lnTo>
                    <a:pt x="975360" y="1454721"/>
                  </a:lnTo>
                  <a:lnTo>
                    <a:pt x="975360" y="62915"/>
                  </a:lnTo>
                  <a:lnTo>
                    <a:pt x="970846" y="38458"/>
                  </a:lnTo>
                  <a:lnTo>
                    <a:pt x="958548" y="18456"/>
                  </a:lnTo>
                  <a:lnTo>
                    <a:pt x="940330" y="4954"/>
                  </a:lnTo>
                  <a:lnTo>
                    <a:pt x="918057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3"/>
            <p:cNvSpPr/>
            <p:nvPr/>
          </p:nvSpPr>
          <p:spPr>
            <a:xfrm>
              <a:off x="3919226" y="4079239"/>
              <a:ext cx="965200" cy="1511300"/>
            </a:xfrm>
            <a:custGeom>
              <a:avLst/>
              <a:gdLst/>
              <a:ahLst/>
              <a:cxnLst/>
              <a:rect l="l" t="t" r="r" b="b"/>
              <a:pathLst>
                <a:path w="965200" h="1511300">
                  <a:moveTo>
                    <a:pt x="912545" y="0"/>
                  </a:moveTo>
                  <a:lnTo>
                    <a:pt x="52641" y="0"/>
                  </a:lnTo>
                  <a:lnTo>
                    <a:pt x="32077" y="4707"/>
                  </a:lnTo>
                  <a:lnTo>
                    <a:pt x="15352" y="17379"/>
                  </a:lnTo>
                  <a:lnTo>
                    <a:pt x="4112" y="35843"/>
                  </a:lnTo>
                  <a:lnTo>
                    <a:pt x="0" y="57924"/>
                  </a:lnTo>
                  <a:lnTo>
                    <a:pt x="0" y="1453375"/>
                  </a:lnTo>
                  <a:lnTo>
                    <a:pt x="4112" y="1476002"/>
                  </a:lnTo>
                  <a:lnTo>
                    <a:pt x="15352" y="1494405"/>
                  </a:lnTo>
                  <a:lnTo>
                    <a:pt x="32077" y="1506774"/>
                  </a:lnTo>
                  <a:lnTo>
                    <a:pt x="52641" y="1511300"/>
                  </a:lnTo>
                  <a:lnTo>
                    <a:pt x="912545" y="1511300"/>
                  </a:lnTo>
                  <a:lnTo>
                    <a:pt x="933112" y="1506774"/>
                  </a:lnTo>
                  <a:lnTo>
                    <a:pt x="949840" y="1494405"/>
                  </a:lnTo>
                  <a:lnTo>
                    <a:pt x="961085" y="1476002"/>
                  </a:lnTo>
                  <a:lnTo>
                    <a:pt x="965199" y="1453375"/>
                  </a:lnTo>
                  <a:lnTo>
                    <a:pt x="965199" y="57924"/>
                  </a:lnTo>
                  <a:lnTo>
                    <a:pt x="961085" y="35843"/>
                  </a:lnTo>
                  <a:lnTo>
                    <a:pt x="949840" y="17379"/>
                  </a:lnTo>
                  <a:lnTo>
                    <a:pt x="933112" y="4707"/>
                  </a:lnTo>
                  <a:lnTo>
                    <a:pt x="912545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4"/>
            <p:cNvSpPr/>
            <p:nvPr/>
          </p:nvSpPr>
          <p:spPr>
            <a:xfrm>
              <a:off x="3972560" y="4097019"/>
              <a:ext cx="858519" cy="1353820"/>
            </a:xfrm>
            <a:custGeom>
              <a:avLst/>
              <a:gdLst/>
              <a:ahLst/>
              <a:cxnLst/>
              <a:rect l="l" t="t" r="r" b="b"/>
              <a:pathLst>
                <a:path w="858520" h="1353820">
                  <a:moveTo>
                    <a:pt x="858519" y="0"/>
                  </a:moveTo>
                  <a:lnTo>
                    <a:pt x="0" y="0"/>
                  </a:lnTo>
                  <a:lnTo>
                    <a:pt x="0" y="1353819"/>
                  </a:lnTo>
                  <a:lnTo>
                    <a:pt x="858519" y="1353819"/>
                  </a:lnTo>
                  <a:lnTo>
                    <a:pt x="858519" y="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6260" y="5481320"/>
              <a:ext cx="71120" cy="86360"/>
            </a:xfrm>
            <a:prstGeom prst="rect">
              <a:avLst/>
            </a:prstGeom>
          </p:spPr>
        </p:pic>
        <p:sp>
          <p:nvSpPr>
            <p:cNvPr id="62" name="object 46"/>
            <p:cNvSpPr/>
            <p:nvPr/>
          </p:nvSpPr>
          <p:spPr>
            <a:xfrm>
              <a:off x="6850381" y="4185919"/>
              <a:ext cx="1780539" cy="1348740"/>
            </a:xfrm>
            <a:custGeom>
              <a:avLst/>
              <a:gdLst/>
              <a:ahLst/>
              <a:cxnLst/>
              <a:rect l="l" t="t" r="r" b="b"/>
              <a:pathLst>
                <a:path w="1780540" h="1348739">
                  <a:moveTo>
                    <a:pt x="1728914" y="0"/>
                  </a:moveTo>
                  <a:lnTo>
                    <a:pt x="50368" y="0"/>
                  </a:lnTo>
                  <a:lnTo>
                    <a:pt x="30812" y="4416"/>
                  </a:lnTo>
                  <a:lnTo>
                    <a:pt x="14797" y="16440"/>
                  </a:lnTo>
                  <a:lnTo>
                    <a:pt x="3974" y="34236"/>
                  </a:lnTo>
                  <a:lnTo>
                    <a:pt x="0" y="55968"/>
                  </a:lnTo>
                  <a:lnTo>
                    <a:pt x="0" y="1292771"/>
                  </a:lnTo>
                  <a:lnTo>
                    <a:pt x="3974" y="1314503"/>
                  </a:lnTo>
                  <a:lnTo>
                    <a:pt x="14797" y="1332299"/>
                  </a:lnTo>
                  <a:lnTo>
                    <a:pt x="30812" y="1344323"/>
                  </a:lnTo>
                  <a:lnTo>
                    <a:pt x="50368" y="1348739"/>
                  </a:lnTo>
                  <a:lnTo>
                    <a:pt x="1728914" y="1348739"/>
                  </a:lnTo>
                  <a:lnTo>
                    <a:pt x="1749196" y="1344323"/>
                  </a:lnTo>
                  <a:lnTo>
                    <a:pt x="1765585" y="1332299"/>
                  </a:lnTo>
                  <a:lnTo>
                    <a:pt x="1776545" y="1314503"/>
                  </a:lnTo>
                  <a:lnTo>
                    <a:pt x="1780540" y="1292771"/>
                  </a:lnTo>
                  <a:lnTo>
                    <a:pt x="1780540" y="55968"/>
                  </a:lnTo>
                  <a:lnTo>
                    <a:pt x="1776545" y="34236"/>
                  </a:lnTo>
                  <a:lnTo>
                    <a:pt x="1765585" y="16440"/>
                  </a:lnTo>
                  <a:lnTo>
                    <a:pt x="1749196" y="4416"/>
                  </a:lnTo>
                  <a:lnTo>
                    <a:pt x="1728914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4200" y="4318000"/>
              <a:ext cx="1623059" cy="1043939"/>
            </a:xfrm>
            <a:prstGeom prst="rect">
              <a:avLst/>
            </a:prstGeom>
          </p:spPr>
        </p:pic>
        <p:pic>
          <p:nvPicPr>
            <p:cNvPr id="64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67480" y="4246880"/>
              <a:ext cx="868679" cy="685799"/>
            </a:xfrm>
            <a:prstGeom prst="rect">
              <a:avLst/>
            </a:prstGeom>
          </p:spPr>
        </p:pic>
        <p:pic>
          <p:nvPicPr>
            <p:cNvPr id="65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7480" y="4759960"/>
              <a:ext cx="868679" cy="609599"/>
            </a:xfrm>
            <a:prstGeom prst="rect">
              <a:avLst/>
            </a:prstGeom>
          </p:spPr>
        </p:pic>
        <p:pic>
          <p:nvPicPr>
            <p:cNvPr id="66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67480" y="5085080"/>
              <a:ext cx="868679" cy="365759"/>
            </a:xfrm>
            <a:prstGeom prst="rect">
              <a:avLst/>
            </a:prstGeom>
          </p:spPr>
        </p:pic>
        <p:sp>
          <p:nvSpPr>
            <p:cNvPr id="67" name="object 51"/>
            <p:cNvSpPr/>
            <p:nvPr/>
          </p:nvSpPr>
          <p:spPr>
            <a:xfrm>
              <a:off x="4851400" y="3101340"/>
              <a:ext cx="1981200" cy="50800"/>
            </a:xfrm>
            <a:custGeom>
              <a:avLst/>
              <a:gdLst/>
              <a:ahLst/>
              <a:cxnLst/>
              <a:rect l="l" t="t" r="r" b="b"/>
              <a:pathLst>
                <a:path w="1981200" h="50800">
                  <a:moveTo>
                    <a:pt x="19812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981200" y="50800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1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2"/>
            <p:cNvSpPr/>
            <p:nvPr/>
          </p:nvSpPr>
          <p:spPr>
            <a:xfrm>
              <a:off x="5087620" y="3032760"/>
              <a:ext cx="1811020" cy="48260"/>
            </a:xfrm>
            <a:custGeom>
              <a:avLst/>
              <a:gdLst/>
              <a:ahLst/>
              <a:cxnLst/>
              <a:rect l="l" t="t" r="r" b="b"/>
              <a:pathLst>
                <a:path w="1811020" h="48260">
                  <a:moveTo>
                    <a:pt x="181102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1811020" y="48260"/>
                  </a:lnTo>
                  <a:lnTo>
                    <a:pt x="1811020" y="0"/>
                  </a:lnTo>
                  <a:close/>
                </a:path>
              </a:pathLst>
            </a:custGeom>
            <a:solidFill>
              <a:srgbClr val="DE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3"/>
            <p:cNvSpPr/>
            <p:nvPr/>
          </p:nvSpPr>
          <p:spPr>
            <a:xfrm>
              <a:off x="4663440" y="3103879"/>
              <a:ext cx="2631440" cy="241300"/>
            </a:xfrm>
            <a:custGeom>
              <a:avLst/>
              <a:gdLst/>
              <a:ahLst/>
              <a:cxnLst/>
              <a:rect l="l" t="t" r="r" b="b"/>
              <a:pathLst>
                <a:path w="2631440" h="241300">
                  <a:moveTo>
                    <a:pt x="284480" y="165100"/>
                  </a:moveTo>
                  <a:lnTo>
                    <a:pt x="172720" y="165100"/>
                  </a:lnTo>
                  <a:lnTo>
                    <a:pt x="172720" y="241300"/>
                  </a:lnTo>
                  <a:lnTo>
                    <a:pt x="284480" y="241300"/>
                  </a:lnTo>
                  <a:lnTo>
                    <a:pt x="284480" y="165100"/>
                  </a:lnTo>
                  <a:close/>
                </a:path>
                <a:path w="2631440" h="241300">
                  <a:moveTo>
                    <a:pt x="2631440" y="0"/>
                  </a:moveTo>
                  <a:lnTo>
                    <a:pt x="2227580" y="0"/>
                  </a:lnTo>
                  <a:lnTo>
                    <a:pt x="2227580" y="66040"/>
                  </a:lnTo>
                  <a:lnTo>
                    <a:pt x="0" y="66040"/>
                  </a:lnTo>
                  <a:lnTo>
                    <a:pt x="0" y="114312"/>
                  </a:lnTo>
                  <a:lnTo>
                    <a:pt x="2428240" y="114312"/>
                  </a:lnTo>
                  <a:lnTo>
                    <a:pt x="2428240" y="111760"/>
                  </a:lnTo>
                  <a:lnTo>
                    <a:pt x="2631440" y="111760"/>
                  </a:lnTo>
                  <a:lnTo>
                    <a:pt x="2631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4"/>
            <p:cNvSpPr/>
            <p:nvPr/>
          </p:nvSpPr>
          <p:spPr>
            <a:xfrm>
              <a:off x="7058660" y="4368800"/>
              <a:ext cx="1193800" cy="27940"/>
            </a:xfrm>
            <a:custGeom>
              <a:avLst/>
              <a:gdLst/>
              <a:ahLst/>
              <a:cxnLst/>
              <a:rect l="l" t="t" r="r" b="b"/>
              <a:pathLst>
                <a:path w="1193800" h="27939">
                  <a:moveTo>
                    <a:pt x="119380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1193800" y="27939"/>
                  </a:lnTo>
                  <a:lnTo>
                    <a:pt x="1193800" y="0"/>
                  </a:lnTo>
                  <a:close/>
                </a:path>
              </a:pathLst>
            </a:custGeom>
            <a:solidFill>
              <a:srgbClr val="F1F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5"/>
            <p:cNvSpPr/>
            <p:nvPr/>
          </p:nvSpPr>
          <p:spPr>
            <a:xfrm>
              <a:off x="7200900" y="4323080"/>
              <a:ext cx="1353820" cy="33020"/>
            </a:xfrm>
            <a:custGeom>
              <a:avLst/>
              <a:gdLst/>
              <a:ahLst/>
              <a:cxnLst/>
              <a:rect l="l" t="t" r="r" b="b"/>
              <a:pathLst>
                <a:path w="1353820" h="33020">
                  <a:moveTo>
                    <a:pt x="1353820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1353820" y="33020"/>
                  </a:lnTo>
                  <a:lnTo>
                    <a:pt x="1353820" y="0"/>
                  </a:lnTo>
                  <a:close/>
                </a:path>
              </a:pathLst>
            </a:custGeom>
            <a:solidFill>
              <a:srgbClr val="DEE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6"/>
            <p:cNvSpPr/>
            <p:nvPr/>
          </p:nvSpPr>
          <p:spPr>
            <a:xfrm>
              <a:off x="4061460" y="4246879"/>
              <a:ext cx="4480560" cy="266700"/>
            </a:xfrm>
            <a:custGeom>
              <a:avLst/>
              <a:gdLst/>
              <a:ahLst/>
              <a:cxnLst/>
              <a:rect l="l" t="t" r="r" b="b"/>
              <a:pathLst>
                <a:path w="4480559" h="266700">
                  <a:moveTo>
                    <a:pt x="111760" y="0"/>
                  </a:moveTo>
                  <a:lnTo>
                    <a:pt x="0" y="0"/>
                  </a:lnTo>
                  <a:lnTo>
                    <a:pt x="0" y="60972"/>
                  </a:lnTo>
                  <a:lnTo>
                    <a:pt x="111760" y="60972"/>
                  </a:lnTo>
                  <a:lnTo>
                    <a:pt x="111760" y="0"/>
                  </a:lnTo>
                  <a:close/>
                </a:path>
                <a:path w="4480559" h="266700">
                  <a:moveTo>
                    <a:pt x="3098800" y="210820"/>
                  </a:moveTo>
                  <a:lnTo>
                    <a:pt x="2989580" y="210820"/>
                  </a:lnTo>
                  <a:lnTo>
                    <a:pt x="2989580" y="266700"/>
                  </a:lnTo>
                  <a:lnTo>
                    <a:pt x="3098800" y="266700"/>
                  </a:lnTo>
                  <a:lnTo>
                    <a:pt x="3098800" y="210820"/>
                  </a:lnTo>
                  <a:close/>
                </a:path>
                <a:path w="4480559" h="266700">
                  <a:moveTo>
                    <a:pt x="4475467" y="160020"/>
                  </a:moveTo>
                  <a:lnTo>
                    <a:pt x="2882900" y="160020"/>
                  </a:lnTo>
                  <a:lnTo>
                    <a:pt x="2882900" y="195580"/>
                  </a:lnTo>
                  <a:lnTo>
                    <a:pt x="4475467" y="195580"/>
                  </a:lnTo>
                  <a:lnTo>
                    <a:pt x="4475467" y="160020"/>
                  </a:lnTo>
                  <a:close/>
                </a:path>
                <a:path w="4480559" h="266700">
                  <a:moveTo>
                    <a:pt x="4480560" y="121920"/>
                  </a:moveTo>
                  <a:lnTo>
                    <a:pt x="4236720" y="121920"/>
                  </a:lnTo>
                  <a:lnTo>
                    <a:pt x="4236720" y="154940"/>
                  </a:lnTo>
                  <a:lnTo>
                    <a:pt x="4480560" y="154940"/>
                  </a:lnTo>
                  <a:lnTo>
                    <a:pt x="4480560" y="121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7"/>
            <p:cNvSpPr/>
            <p:nvPr/>
          </p:nvSpPr>
          <p:spPr>
            <a:xfrm>
              <a:off x="4386580" y="4140200"/>
              <a:ext cx="40640" cy="45720"/>
            </a:xfrm>
            <a:custGeom>
              <a:avLst/>
              <a:gdLst/>
              <a:ahLst/>
              <a:cxnLst/>
              <a:rect l="l" t="t" r="r" b="b"/>
              <a:pathLst>
                <a:path w="40639" h="45720">
                  <a:moveTo>
                    <a:pt x="20320" y="0"/>
                  </a:moveTo>
                  <a:lnTo>
                    <a:pt x="12408" y="1796"/>
                  </a:lnTo>
                  <a:lnTo>
                    <a:pt x="5949" y="6696"/>
                  </a:lnTo>
                  <a:lnTo>
                    <a:pt x="1596" y="13962"/>
                  </a:lnTo>
                  <a:lnTo>
                    <a:pt x="0" y="22860"/>
                  </a:lnTo>
                  <a:lnTo>
                    <a:pt x="1596" y="31757"/>
                  </a:lnTo>
                  <a:lnTo>
                    <a:pt x="5949" y="39023"/>
                  </a:lnTo>
                  <a:lnTo>
                    <a:pt x="12408" y="43923"/>
                  </a:lnTo>
                  <a:lnTo>
                    <a:pt x="20320" y="45720"/>
                  </a:lnTo>
                  <a:lnTo>
                    <a:pt x="28231" y="43923"/>
                  </a:lnTo>
                  <a:lnTo>
                    <a:pt x="34690" y="39023"/>
                  </a:lnTo>
                  <a:lnTo>
                    <a:pt x="39043" y="31757"/>
                  </a:lnTo>
                  <a:lnTo>
                    <a:pt x="40640" y="22860"/>
                  </a:lnTo>
                  <a:lnTo>
                    <a:pt x="39043" y="13962"/>
                  </a:lnTo>
                  <a:lnTo>
                    <a:pt x="34690" y="6696"/>
                  </a:lnTo>
                  <a:lnTo>
                    <a:pt x="28231" y="17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8"/>
            <p:cNvSpPr/>
            <p:nvPr/>
          </p:nvSpPr>
          <p:spPr>
            <a:xfrm>
              <a:off x="4386580" y="4137660"/>
              <a:ext cx="40640" cy="45720"/>
            </a:xfrm>
            <a:custGeom>
              <a:avLst/>
              <a:gdLst/>
              <a:ahLst/>
              <a:cxnLst/>
              <a:rect l="l" t="t" r="r" b="b"/>
              <a:pathLst>
                <a:path w="40639" h="45720">
                  <a:moveTo>
                    <a:pt x="20320" y="0"/>
                  </a:moveTo>
                  <a:lnTo>
                    <a:pt x="12408" y="1796"/>
                  </a:lnTo>
                  <a:lnTo>
                    <a:pt x="5949" y="6696"/>
                  </a:lnTo>
                  <a:lnTo>
                    <a:pt x="1596" y="13962"/>
                  </a:lnTo>
                  <a:lnTo>
                    <a:pt x="0" y="22860"/>
                  </a:lnTo>
                  <a:lnTo>
                    <a:pt x="1596" y="31757"/>
                  </a:lnTo>
                  <a:lnTo>
                    <a:pt x="5949" y="39023"/>
                  </a:lnTo>
                  <a:lnTo>
                    <a:pt x="12408" y="43923"/>
                  </a:lnTo>
                  <a:lnTo>
                    <a:pt x="20320" y="45720"/>
                  </a:lnTo>
                  <a:lnTo>
                    <a:pt x="28231" y="43923"/>
                  </a:lnTo>
                  <a:lnTo>
                    <a:pt x="34690" y="39023"/>
                  </a:lnTo>
                  <a:lnTo>
                    <a:pt x="39043" y="31757"/>
                  </a:lnTo>
                  <a:lnTo>
                    <a:pt x="40640" y="22860"/>
                  </a:lnTo>
                  <a:lnTo>
                    <a:pt x="39043" y="13962"/>
                  </a:lnTo>
                  <a:lnTo>
                    <a:pt x="34690" y="6696"/>
                  </a:lnTo>
                  <a:lnTo>
                    <a:pt x="28231" y="17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9"/>
            <p:cNvSpPr/>
            <p:nvPr/>
          </p:nvSpPr>
          <p:spPr>
            <a:xfrm>
              <a:off x="4394200" y="4142739"/>
              <a:ext cx="25400" cy="30480"/>
            </a:xfrm>
            <a:custGeom>
              <a:avLst/>
              <a:gdLst/>
              <a:ahLst/>
              <a:cxnLst/>
              <a:rect l="l" t="t" r="r" b="b"/>
              <a:pathLst>
                <a:path w="25400" h="30479">
                  <a:moveTo>
                    <a:pt x="19710" y="0"/>
                  </a:moveTo>
                  <a:lnTo>
                    <a:pt x="5689" y="0"/>
                  </a:lnTo>
                  <a:lnTo>
                    <a:pt x="0" y="6819"/>
                  </a:lnTo>
                  <a:lnTo>
                    <a:pt x="0" y="15239"/>
                  </a:lnTo>
                  <a:lnTo>
                    <a:pt x="0" y="23660"/>
                  </a:lnTo>
                  <a:lnTo>
                    <a:pt x="5689" y="30479"/>
                  </a:lnTo>
                  <a:lnTo>
                    <a:pt x="19710" y="30479"/>
                  </a:lnTo>
                  <a:lnTo>
                    <a:pt x="25400" y="23660"/>
                  </a:lnTo>
                  <a:lnTo>
                    <a:pt x="25400" y="6819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0"/>
            <p:cNvSpPr/>
            <p:nvPr/>
          </p:nvSpPr>
          <p:spPr>
            <a:xfrm>
              <a:off x="4401820" y="4150360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9855" y="0"/>
                  </a:moveTo>
                  <a:lnTo>
                    <a:pt x="2844" y="0"/>
                  </a:lnTo>
                  <a:lnTo>
                    <a:pt x="0" y="3975"/>
                  </a:lnTo>
                  <a:lnTo>
                    <a:pt x="0" y="8889"/>
                  </a:lnTo>
                  <a:lnTo>
                    <a:pt x="0" y="13804"/>
                  </a:lnTo>
                  <a:lnTo>
                    <a:pt x="2844" y="17779"/>
                  </a:lnTo>
                  <a:lnTo>
                    <a:pt x="9855" y="17779"/>
                  </a:lnTo>
                  <a:lnTo>
                    <a:pt x="12700" y="13804"/>
                  </a:lnTo>
                  <a:lnTo>
                    <a:pt x="12700" y="3975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1"/>
            <p:cNvSpPr/>
            <p:nvPr/>
          </p:nvSpPr>
          <p:spPr>
            <a:xfrm>
              <a:off x="4404360" y="415798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3937" y="0"/>
                  </a:moveTo>
                  <a:lnTo>
                    <a:pt x="1143" y="0"/>
                  </a:lnTo>
                  <a:lnTo>
                    <a:pt x="0" y="571"/>
                  </a:lnTo>
                  <a:lnTo>
                    <a:pt x="0" y="1270"/>
                  </a:lnTo>
                  <a:lnTo>
                    <a:pt x="0" y="1968"/>
                  </a:lnTo>
                  <a:lnTo>
                    <a:pt x="1143" y="2540"/>
                  </a:lnTo>
                  <a:lnTo>
                    <a:pt x="3937" y="2540"/>
                  </a:lnTo>
                  <a:lnTo>
                    <a:pt x="5080" y="1968"/>
                  </a:lnTo>
                  <a:lnTo>
                    <a:pt x="5080" y="571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2"/>
            <p:cNvSpPr/>
            <p:nvPr/>
          </p:nvSpPr>
          <p:spPr>
            <a:xfrm>
              <a:off x="7736840" y="4224019"/>
              <a:ext cx="40640" cy="45720"/>
            </a:xfrm>
            <a:custGeom>
              <a:avLst/>
              <a:gdLst/>
              <a:ahLst/>
              <a:cxnLst/>
              <a:rect l="l" t="t" r="r" b="b"/>
              <a:pathLst>
                <a:path w="40640" h="45720">
                  <a:moveTo>
                    <a:pt x="20320" y="0"/>
                  </a:moveTo>
                  <a:lnTo>
                    <a:pt x="12408" y="1796"/>
                  </a:lnTo>
                  <a:lnTo>
                    <a:pt x="5949" y="6696"/>
                  </a:lnTo>
                  <a:lnTo>
                    <a:pt x="1596" y="13962"/>
                  </a:lnTo>
                  <a:lnTo>
                    <a:pt x="0" y="22859"/>
                  </a:lnTo>
                  <a:lnTo>
                    <a:pt x="1596" y="31757"/>
                  </a:lnTo>
                  <a:lnTo>
                    <a:pt x="5949" y="39023"/>
                  </a:lnTo>
                  <a:lnTo>
                    <a:pt x="12408" y="43923"/>
                  </a:lnTo>
                  <a:lnTo>
                    <a:pt x="20320" y="45719"/>
                  </a:lnTo>
                  <a:lnTo>
                    <a:pt x="28231" y="43923"/>
                  </a:lnTo>
                  <a:lnTo>
                    <a:pt x="34690" y="39023"/>
                  </a:lnTo>
                  <a:lnTo>
                    <a:pt x="39043" y="31757"/>
                  </a:lnTo>
                  <a:lnTo>
                    <a:pt x="40640" y="22859"/>
                  </a:lnTo>
                  <a:lnTo>
                    <a:pt x="39043" y="13962"/>
                  </a:lnTo>
                  <a:lnTo>
                    <a:pt x="34690" y="6696"/>
                  </a:lnTo>
                  <a:lnTo>
                    <a:pt x="28231" y="17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3"/>
            <p:cNvSpPr/>
            <p:nvPr/>
          </p:nvSpPr>
          <p:spPr>
            <a:xfrm>
              <a:off x="7736840" y="4221480"/>
              <a:ext cx="40640" cy="45720"/>
            </a:xfrm>
            <a:custGeom>
              <a:avLst/>
              <a:gdLst/>
              <a:ahLst/>
              <a:cxnLst/>
              <a:rect l="l" t="t" r="r" b="b"/>
              <a:pathLst>
                <a:path w="40640" h="45720">
                  <a:moveTo>
                    <a:pt x="20320" y="0"/>
                  </a:moveTo>
                  <a:lnTo>
                    <a:pt x="12408" y="1796"/>
                  </a:lnTo>
                  <a:lnTo>
                    <a:pt x="5949" y="6696"/>
                  </a:lnTo>
                  <a:lnTo>
                    <a:pt x="1596" y="13962"/>
                  </a:lnTo>
                  <a:lnTo>
                    <a:pt x="0" y="22860"/>
                  </a:lnTo>
                  <a:lnTo>
                    <a:pt x="1596" y="31757"/>
                  </a:lnTo>
                  <a:lnTo>
                    <a:pt x="5949" y="39023"/>
                  </a:lnTo>
                  <a:lnTo>
                    <a:pt x="12408" y="43923"/>
                  </a:lnTo>
                  <a:lnTo>
                    <a:pt x="20320" y="45720"/>
                  </a:lnTo>
                  <a:lnTo>
                    <a:pt x="28231" y="43923"/>
                  </a:lnTo>
                  <a:lnTo>
                    <a:pt x="34690" y="39023"/>
                  </a:lnTo>
                  <a:lnTo>
                    <a:pt x="39043" y="31757"/>
                  </a:lnTo>
                  <a:lnTo>
                    <a:pt x="40640" y="22860"/>
                  </a:lnTo>
                  <a:lnTo>
                    <a:pt x="39043" y="13962"/>
                  </a:lnTo>
                  <a:lnTo>
                    <a:pt x="34690" y="6696"/>
                  </a:lnTo>
                  <a:lnTo>
                    <a:pt x="28231" y="1796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3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4"/>
            <p:cNvSpPr/>
            <p:nvPr/>
          </p:nvSpPr>
          <p:spPr>
            <a:xfrm>
              <a:off x="7744460" y="4229100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39">
                  <a:moveTo>
                    <a:pt x="19710" y="0"/>
                  </a:moveTo>
                  <a:lnTo>
                    <a:pt x="5689" y="0"/>
                  </a:lnTo>
                  <a:lnTo>
                    <a:pt x="0" y="6248"/>
                  </a:lnTo>
                  <a:lnTo>
                    <a:pt x="0" y="13969"/>
                  </a:lnTo>
                  <a:lnTo>
                    <a:pt x="0" y="21691"/>
                  </a:lnTo>
                  <a:lnTo>
                    <a:pt x="5689" y="27939"/>
                  </a:lnTo>
                  <a:lnTo>
                    <a:pt x="19710" y="27939"/>
                  </a:lnTo>
                  <a:lnTo>
                    <a:pt x="25400" y="21691"/>
                  </a:lnTo>
                  <a:lnTo>
                    <a:pt x="25400" y="6248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5"/>
            <p:cNvSpPr/>
            <p:nvPr/>
          </p:nvSpPr>
          <p:spPr>
            <a:xfrm>
              <a:off x="7752080" y="4234180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9855" y="0"/>
                  </a:moveTo>
                  <a:lnTo>
                    <a:pt x="2844" y="0"/>
                  </a:lnTo>
                  <a:lnTo>
                    <a:pt x="0" y="3975"/>
                  </a:lnTo>
                  <a:lnTo>
                    <a:pt x="0" y="8890"/>
                  </a:lnTo>
                  <a:lnTo>
                    <a:pt x="0" y="13804"/>
                  </a:lnTo>
                  <a:lnTo>
                    <a:pt x="2844" y="17780"/>
                  </a:lnTo>
                  <a:lnTo>
                    <a:pt x="9855" y="17780"/>
                  </a:lnTo>
                  <a:lnTo>
                    <a:pt x="12700" y="13804"/>
                  </a:lnTo>
                  <a:lnTo>
                    <a:pt x="12700" y="3975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6"/>
            <p:cNvSpPr/>
            <p:nvPr/>
          </p:nvSpPr>
          <p:spPr>
            <a:xfrm>
              <a:off x="6530340" y="4241799"/>
              <a:ext cx="1229360" cy="937260"/>
            </a:xfrm>
            <a:custGeom>
              <a:avLst/>
              <a:gdLst/>
              <a:ahLst/>
              <a:cxnLst/>
              <a:rect l="l" t="t" r="r" b="b"/>
              <a:pathLst>
                <a:path w="1229359" h="937260">
                  <a:moveTo>
                    <a:pt x="96520" y="830580"/>
                  </a:moveTo>
                  <a:lnTo>
                    <a:pt x="0" y="830580"/>
                  </a:lnTo>
                  <a:lnTo>
                    <a:pt x="0" y="937260"/>
                  </a:lnTo>
                  <a:lnTo>
                    <a:pt x="96520" y="937260"/>
                  </a:lnTo>
                  <a:lnTo>
                    <a:pt x="96520" y="830580"/>
                  </a:lnTo>
                  <a:close/>
                </a:path>
                <a:path w="1229359" h="937260">
                  <a:moveTo>
                    <a:pt x="1229360" y="1143"/>
                  </a:moveTo>
                  <a:lnTo>
                    <a:pt x="1228217" y="0"/>
                  </a:lnTo>
                  <a:lnTo>
                    <a:pt x="1225423" y="0"/>
                  </a:lnTo>
                  <a:lnTo>
                    <a:pt x="1224280" y="1143"/>
                  </a:lnTo>
                  <a:lnTo>
                    <a:pt x="1224280" y="2540"/>
                  </a:lnTo>
                  <a:lnTo>
                    <a:pt x="1224280" y="3937"/>
                  </a:lnTo>
                  <a:lnTo>
                    <a:pt x="1225423" y="5080"/>
                  </a:lnTo>
                  <a:lnTo>
                    <a:pt x="1228217" y="5080"/>
                  </a:lnTo>
                  <a:lnTo>
                    <a:pt x="1229360" y="3937"/>
                  </a:lnTo>
                  <a:lnTo>
                    <a:pt x="1229360" y="1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67"/>
          <p:cNvSpPr txBox="1"/>
          <p:nvPr/>
        </p:nvSpPr>
        <p:spPr>
          <a:xfrm>
            <a:off x="8536097" y="2410457"/>
            <a:ext cx="3477261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  <a:p>
            <a:pPr marL="134620" marR="124460" indent="-4445" algn="ctr">
              <a:lnSpc>
                <a:spcPts val="2860"/>
              </a:lnSpc>
              <a:spcBef>
                <a:spcPts val="2700"/>
              </a:spcBef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kandidata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pronašlo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mjeseca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poređenju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4-5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mjeseci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tradicionalne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68"/>
          <p:cNvSpPr txBox="1"/>
          <p:nvPr/>
        </p:nvSpPr>
        <p:spPr>
          <a:xfrm>
            <a:off x="517210" y="2410457"/>
            <a:ext cx="3138957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8000" b="1" dirty="0">
                <a:solidFill>
                  <a:srgbClr val="FD57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89%</a:t>
            </a:r>
          </a:p>
          <a:p>
            <a:pPr marL="12065" marR="5080" indent="-635" algn="ctr">
              <a:lnSpc>
                <a:spcPts val="2860"/>
              </a:lnSpc>
              <a:spcBef>
                <a:spcPts val="27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orisnika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smatra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je Jobiri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uticao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povećanje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njihovih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kompetencija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traženja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posla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691</Words>
  <Application>Microsoft Office PowerPoint</Application>
  <PresentationFormat>Widescreen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MT</vt:lpstr>
      <vt:lpstr>Calibri</vt:lpstr>
      <vt:lpstr>Calibri Light</vt:lpstr>
      <vt:lpstr>Corbel</vt:lpstr>
      <vt:lpstr>Courier New</vt:lpstr>
      <vt:lpstr>Lucida Sans Unicode</vt:lpstr>
      <vt:lpstr>Nirmala UI Semilight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Minuta do posla</dc:creator>
  <cp:lastModifiedBy>citaonica10</cp:lastModifiedBy>
  <cp:revision>153</cp:revision>
  <dcterms:created xsi:type="dcterms:W3CDTF">2021-11-02T11:06:36Z</dcterms:created>
  <dcterms:modified xsi:type="dcterms:W3CDTF">2022-02-15T09:08:40Z</dcterms:modified>
</cp:coreProperties>
</file>